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4"/>
  </p:notesMasterIdLst>
  <p:sldIdLst>
    <p:sldId id="1212" r:id="rId6"/>
    <p:sldId id="2147468919" r:id="rId7"/>
    <p:sldId id="1154" r:id="rId8"/>
    <p:sldId id="1222" r:id="rId9"/>
    <p:sldId id="2147468944" r:id="rId10"/>
    <p:sldId id="2147468962" r:id="rId11"/>
    <p:sldId id="2147468935" r:id="rId12"/>
    <p:sldId id="2147468937" r:id="rId13"/>
    <p:sldId id="2147468936" r:id="rId14"/>
    <p:sldId id="2147468965" r:id="rId15"/>
    <p:sldId id="2147468966" r:id="rId16"/>
    <p:sldId id="288" r:id="rId17"/>
    <p:sldId id="257" r:id="rId18"/>
    <p:sldId id="258" r:id="rId19"/>
    <p:sldId id="2147468933" r:id="rId20"/>
    <p:sldId id="2147468953" r:id="rId21"/>
    <p:sldId id="2147468895" r:id="rId22"/>
    <p:sldId id="2147468798" r:id="rId23"/>
    <p:sldId id="1273" r:id="rId24"/>
    <p:sldId id="2147468967" r:id="rId25"/>
    <p:sldId id="2147468968" r:id="rId26"/>
    <p:sldId id="2147468894" r:id="rId27"/>
    <p:sldId id="2147468816" r:id="rId28"/>
    <p:sldId id="2147468893" r:id="rId29"/>
    <p:sldId id="1230" r:id="rId30"/>
    <p:sldId id="2147468890" r:id="rId31"/>
    <p:sldId id="2147468789" r:id="rId32"/>
    <p:sldId id="2147468791" r:id="rId33"/>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2147468919"/>
            <p14:sldId id="1154"/>
          </p14:sldIdLst>
        </p14:section>
        <p14:section name="Dagsorden og varierende punkter" id="{0D55E22C-1410-4821-8CE1-867D1900A8B9}">
          <p14:sldIdLst>
            <p14:sldId id="1222"/>
            <p14:sldId id="2147468944"/>
            <p14:sldId id="2147468962"/>
            <p14:sldId id="2147468935"/>
            <p14:sldId id="2147468937"/>
            <p14:sldId id="2147468936"/>
            <p14:sldId id="2147468965"/>
            <p14:sldId id="2147468966"/>
            <p14:sldId id="288"/>
            <p14:sldId id="257"/>
            <p14:sldId id="258"/>
            <p14:sldId id="2147468933"/>
            <p14:sldId id="2147468953"/>
          </p14:sldIdLst>
        </p14:section>
        <p14:section name="Kort nyt" id="{13315871-D88A-463E-925C-EAEF4AE0688F}">
          <p14:sldIdLst>
            <p14:sldId id="2147468895"/>
            <p14:sldId id="2147468798"/>
            <p14:sldId id="1273"/>
            <p14:sldId id="2147468967"/>
            <p14:sldId id="2147468968"/>
          </p14:sldIdLst>
        </p14:section>
        <p14:section name="Tips" id="{8A255DC6-8268-4FBB-81B2-1F29D66C92FE}">
          <p14:sldIdLst>
            <p14:sldId id="2147468894"/>
            <p14:sldId id="2147468816"/>
          </p14:sldIdLst>
        </p14:section>
        <p14:section name="Kendte fejl" id="{BF373AF0-57C1-4B62-998F-D419FB2E666C}">
          <p14:sldIdLst>
            <p14:sldId id="2147468893"/>
            <p14:sldId id="1230"/>
          </p14:sldIdLst>
        </p14:section>
        <p14:section name="Status på driften og tak for i dag" id="{B2D31715-964B-4B52-99F2-96DCA9B417E7}">
          <p14:sldIdLst>
            <p14:sldId id="2147468890"/>
            <p14:sldId id="2147468789"/>
            <p14:sldId id="2147468791"/>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817" autoAdjust="0"/>
  </p:normalViewPr>
  <p:slideViewPr>
    <p:cSldViewPr snapToGrid="0">
      <p:cViewPr varScale="1">
        <p:scale>
          <a:sx n="98" d="100"/>
          <a:sy n="98" d="100"/>
        </p:scale>
        <p:origin x="384" y="52"/>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67D9621F-9FF9-41D4-92CF-6EB48A867A3C}"/>
    <pc:docChg chg="undo redo custSel addSld delSld modSld sldOrd modSection">
      <pc:chgData name="Aske Walther Sørensen" userId="e41c343c-2cfd-4d4f-a1ac-9d1d143c8b84" providerId="ADAL" clId="{67D9621F-9FF9-41D4-92CF-6EB48A867A3C}" dt="2024-10-25T12:05:33.405" v="4384" actId="20577"/>
      <pc:docMkLst>
        <pc:docMk/>
      </pc:docMkLst>
      <pc:sldChg chg="add del">
        <pc:chgData name="Aske Walther Sørensen" userId="e41c343c-2cfd-4d4f-a1ac-9d1d143c8b84" providerId="ADAL" clId="{67D9621F-9FF9-41D4-92CF-6EB48A867A3C}" dt="2024-10-25T11:25:32.250" v="1955"/>
        <pc:sldMkLst>
          <pc:docMk/>
          <pc:sldMk cId="4130108522" sldId="257"/>
        </pc:sldMkLst>
      </pc:sldChg>
      <pc:sldChg chg="add del">
        <pc:chgData name="Aske Walther Sørensen" userId="e41c343c-2cfd-4d4f-a1ac-9d1d143c8b84" providerId="ADAL" clId="{67D9621F-9FF9-41D4-92CF-6EB48A867A3C}" dt="2024-10-25T11:25:32.250" v="1955"/>
        <pc:sldMkLst>
          <pc:docMk/>
          <pc:sldMk cId="147748751" sldId="258"/>
        </pc:sldMkLst>
      </pc:sldChg>
      <pc:sldChg chg="add del">
        <pc:chgData name="Aske Walther Sørensen" userId="e41c343c-2cfd-4d4f-a1ac-9d1d143c8b84" providerId="ADAL" clId="{67D9621F-9FF9-41D4-92CF-6EB48A867A3C}" dt="2024-10-25T11:25:32.250" v="1955"/>
        <pc:sldMkLst>
          <pc:docMk/>
          <pc:sldMk cId="859444707" sldId="288"/>
        </pc:sldMkLst>
      </pc:sldChg>
      <pc:sldChg chg="addSp delSp modSp mod">
        <pc:chgData name="Aske Walther Sørensen" userId="e41c343c-2cfd-4d4f-a1ac-9d1d143c8b84" providerId="ADAL" clId="{67D9621F-9FF9-41D4-92CF-6EB48A867A3C}" dt="2024-10-25T10:41:18.442" v="258" actId="14100"/>
        <pc:sldMkLst>
          <pc:docMk/>
          <pc:sldMk cId="200313452" sldId="1154"/>
        </pc:sldMkLst>
        <pc:spChg chg="del">
          <ac:chgData name="Aske Walther Sørensen" userId="e41c343c-2cfd-4d4f-a1ac-9d1d143c8b84" providerId="ADAL" clId="{67D9621F-9FF9-41D4-92CF-6EB48A867A3C}" dt="2024-10-25T10:32:58.557" v="10" actId="478"/>
          <ac:spMkLst>
            <pc:docMk/>
            <pc:sldMk cId="200313452" sldId="1154"/>
            <ac:spMk id="3" creationId="{79432B27-C2BB-0CA9-F92D-76CA37A9CF3E}"/>
          </ac:spMkLst>
        </pc:spChg>
        <pc:spChg chg="del">
          <ac:chgData name="Aske Walther Sørensen" userId="e41c343c-2cfd-4d4f-a1ac-9d1d143c8b84" providerId="ADAL" clId="{67D9621F-9FF9-41D4-92CF-6EB48A867A3C}" dt="2024-10-25T10:33:00.017" v="12" actId="478"/>
          <ac:spMkLst>
            <pc:docMk/>
            <pc:sldMk cId="200313452" sldId="1154"/>
            <ac:spMk id="8" creationId="{B2861176-83CF-B67F-3DA9-302A56E0289F}"/>
          </ac:spMkLst>
        </pc:spChg>
        <pc:spChg chg="add mod">
          <ac:chgData name="Aske Walther Sørensen" userId="e41c343c-2cfd-4d4f-a1ac-9d1d143c8b84" providerId="ADAL" clId="{67D9621F-9FF9-41D4-92CF-6EB48A867A3C}" dt="2024-10-25T10:40:03.741" v="245" actId="1076"/>
          <ac:spMkLst>
            <pc:docMk/>
            <pc:sldMk cId="200313452" sldId="1154"/>
            <ac:spMk id="9" creationId="{AEC4FEB5-7905-A7F2-05C8-E42A0CE9CEEC}"/>
          </ac:spMkLst>
        </pc:spChg>
        <pc:spChg chg="add mod">
          <ac:chgData name="Aske Walther Sørensen" userId="e41c343c-2cfd-4d4f-a1ac-9d1d143c8b84" providerId="ADAL" clId="{67D9621F-9FF9-41D4-92CF-6EB48A867A3C}" dt="2024-10-25T10:41:16.218" v="257" actId="14100"/>
          <ac:spMkLst>
            <pc:docMk/>
            <pc:sldMk cId="200313452" sldId="1154"/>
            <ac:spMk id="11" creationId="{2DE335C7-674F-8968-EA8C-838CDB37A5B0}"/>
          </ac:spMkLst>
        </pc:spChg>
        <pc:cxnChg chg="del">
          <ac:chgData name="Aske Walther Sørensen" userId="e41c343c-2cfd-4d4f-a1ac-9d1d143c8b84" providerId="ADAL" clId="{67D9621F-9FF9-41D4-92CF-6EB48A867A3C}" dt="2024-10-25T10:32:59.487" v="11" actId="478"/>
          <ac:cxnSpMkLst>
            <pc:docMk/>
            <pc:sldMk cId="200313452" sldId="1154"/>
            <ac:cxnSpMk id="10" creationId="{D07E0201-5CFF-3054-F1F2-A90D7B9E73F0}"/>
          </ac:cxnSpMkLst>
        </pc:cxnChg>
        <pc:cxnChg chg="add mod">
          <ac:chgData name="Aske Walther Sørensen" userId="e41c343c-2cfd-4d4f-a1ac-9d1d143c8b84" providerId="ADAL" clId="{67D9621F-9FF9-41D4-92CF-6EB48A867A3C}" dt="2024-10-25T10:41:18.442" v="258" actId="14100"/>
          <ac:cxnSpMkLst>
            <pc:docMk/>
            <pc:sldMk cId="200313452" sldId="1154"/>
            <ac:cxnSpMk id="13" creationId="{DDD29875-609E-F897-CF95-389D8445C860}"/>
          </ac:cxnSpMkLst>
        </pc:cxnChg>
      </pc:sldChg>
      <pc:sldChg chg="modSp mod">
        <pc:chgData name="Aske Walther Sørensen" userId="e41c343c-2cfd-4d4f-a1ac-9d1d143c8b84" providerId="ADAL" clId="{67D9621F-9FF9-41D4-92CF-6EB48A867A3C}" dt="2024-10-25T10:32:28.437" v="9" actId="20577"/>
        <pc:sldMkLst>
          <pc:docMk/>
          <pc:sldMk cId="353906433" sldId="1212"/>
        </pc:sldMkLst>
        <pc:spChg chg="mod">
          <ac:chgData name="Aske Walther Sørensen" userId="e41c343c-2cfd-4d4f-a1ac-9d1d143c8b84" providerId="ADAL" clId="{67D9621F-9FF9-41D4-92CF-6EB48A867A3C}" dt="2024-10-25T10:25:29.702" v="1" actId="20577"/>
          <ac:spMkLst>
            <pc:docMk/>
            <pc:sldMk cId="353906433" sldId="1212"/>
            <ac:spMk id="2" creationId="{B2DED484-85B1-38EB-1770-07D30802AB55}"/>
          </ac:spMkLst>
        </pc:spChg>
        <pc:spChg chg="mod">
          <ac:chgData name="Aske Walther Sørensen" userId="e41c343c-2cfd-4d4f-a1ac-9d1d143c8b84" providerId="ADAL" clId="{67D9621F-9FF9-41D4-92CF-6EB48A867A3C}" dt="2024-10-25T10:32:28.437" v="9" actId="20577"/>
          <ac:spMkLst>
            <pc:docMk/>
            <pc:sldMk cId="353906433" sldId="1212"/>
            <ac:spMk id="4" creationId="{B163B4DD-9080-6A8E-3A7B-35E65FC53070}"/>
          </ac:spMkLst>
        </pc:spChg>
      </pc:sldChg>
      <pc:sldChg chg="addSp modSp mod">
        <pc:chgData name="Aske Walther Sørensen" userId="e41c343c-2cfd-4d4f-a1ac-9d1d143c8b84" providerId="ADAL" clId="{67D9621F-9FF9-41D4-92CF-6EB48A867A3C}" dt="2024-10-25T11:30:19.598" v="2221" actId="20578"/>
        <pc:sldMkLst>
          <pc:docMk/>
          <pc:sldMk cId="1380349119" sldId="1222"/>
        </pc:sldMkLst>
        <pc:spChg chg="mod">
          <ac:chgData name="Aske Walther Sørensen" userId="e41c343c-2cfd-4d4f-a1ac-9d1d143c8b84" providerId="ADAL" clId="{67D9621F-9FF9-41D4-92CF-6EB48A867A3C}" dt="2024-10-25T11:30:19.598" v="2221" actId="20578"/>
          <ac:spMkLst>
            <pc:docMk/>
            <pc:sldMk cId="1380349119" sldId="1222"/>
            <ac:spMk id="3" creationId="{86D57D5C-7B0F-68F9-C77B-FE75939B7017}"/>
          </ac:spMkLst>
        </pc:spChg>
        <pc:spChg chg="add mod">
          <ac:chgData name="Aske Walther Sørensen" userId="e41c343c-2cfd-4d4f-a1ac-9d1d143c8b84" providerId="ADAL" clId="{67D9621F-9FF9-41D4-92CF-6EB48A867A3C}" dt="2024-10-25T10:46:48.671" v="385" actId="1076"/>
          <ac:spMkLst>
            <pc:docMk/>
            <pc:sldMk cId="1380349119" sldId="1222"/>
            <ac:spMk id="5" creationId="{3DB66567-BE6A-43C2-464F-C8F816EE5896}"/>
          </ac:spMkLst>
        </pc:spChg>
      </pc:sldChg>
      <pc:sldChg chg="addSp modSp">
        <pc:chgData name="Aske Walther Sørensen" userId="e41c343c-2cfd-4d4f-a1ac-9d1d143c8b84" providerId="ADAL" clId="{67D9621F-9FF9-41D4-92CF-6EB48A867A3C}" dt="2024-10-25T10:44:36.485" v="361"/>
        <pc:sldMkLst>
          <pc:docMk/>
          <pc:sldMk cId="681015119" sldId="1230"/>
        </pc:sldMkLst>
        <pc:spChg chg="add mod">
          <ac:chgData name="Aske Walther Sørensen" userId="e41c343c-2cfd-4d4f-a1ac-9d1d143c8b84" providerId="ADAL" clId="{67D9621F-9FF9-41D4-92CF-6EB48A867A3C}" dt="2024-10-25T10:44:36.485" v="361"/>
          <ac:spMkLst>
            <pc:docMk/>
            <pc:sldMk cId="681015119" sldId="1230"/>
            <ac:spMk id="6" creationId="{C633409E-987A-A3D8-6951-ACAE42C32CD8}"/>
          </ac:spMkLst>
        </pc:spChg>
      </pc:sldChg>
      <pc:sldChg chg="delSp modSp mod ord modShow">
        <pc:chgData name="Aske Walther Sørensen" userId="e41c343c-2cfd-4d4f-a1ac-9d1d143c8b84" providerId="ADAL" clId="{67D9621F-9FF9-41D4-92CF-6EB48A867A3C}" dt="2024-10-25T11:44:39.661" v="2603" actId="20577"/>
        <pc:sldMkLst>
          <pc:docMk/>
          <pc:sldMk cId="2177512805" sldId="1273"/>
        </pc:sldMkLst>
        <pc:spChg chg="mod">
          <ac:chgData name="Aske Walther Sørensen" userId="e41c343c-2cfd-4d4f-a1ac-9d1d143c8b84" providerId="ADAL" clId="{67D9621F-9FF9-41D4-92CF-6EB48A867A3C}" dt="2024-10-25T11:40:22.172" v="2552" actId="20577"/>
          <ac:spMkLst>
            <pc:docMk/>
            <pc:sldMk cId="2177512805" sldId="1273"/>
            <ac:spMk id="2" creationId="{34A91FCE-F03D-7214-E16D-02122A2C5C80}"/>
          </ac:spMkLst>
        </pc:spChg>
        <pc:spChg chg="mod">
          <ac:chgData name="Aske Walther Sørensen" userId="e41c343c-2cfd-4d4f-a1ac-9d1d143c8b84" providerId="ADAL" clId="{67D9621F-9FF9-41D4-92CF-6EB48A867A3C}" dt="2024-10-25T11:44:39.661" v="2603" actId="20577"/>
          <ac:spMkLst>
            <pc:docMk/>
            <pc:sldMk cId="2177512805" sldId="1273"/>
            <ac:spMk id="3" creationId="{EADEB0D6-B131-850B-2677-CB66AF878CA6}"/>
          </ac:spMkLst>
        </pc:spChg>
        <pc:spChg chg="mod">
          <ac:chgData name="Aske Walther Sørensen" userId="e41c343c-2cfd-4d4f-a1ac-9d1d143c8b84" providerId="ADAL" clId="{67D9621F-9FF9-41D4-92CF-6EB48A867A3C}" dt="2024-10-25T11:32:38.399" v="2239" actId="20577"/>
          <ac:spMkLst>
            <pc:docMk/>
            <pc:sldMk cId="2177512805" sldId="1273"/>
            <ac:spMk id="4" creationId="{381FFE52-41B0-E901-681F-9258B60F77BD}"/>
          </ac:spMkLst>
        </pc:spChg>
        <pc:picChg chg="del">
          <ac:chgData name="Aske Walther Sørensen" userId="e41c343c-2cfd-4d4f-a1ac-9d1d143c8b84" providerId="ADAL" clId="{67D9621F-9FF9-41D4-92CF-6EB48A867A3C}" dt="2024-10-25T11:35:11.683" v="2243" actId="478"/>
          <ac:picMkLst>
            <pc:docMk/>
            <pc:sldMk cId="2177512805" sldId="1273"/>
            <ac:picMk id="6" creationId="{07E2CFBC-EC3E-99E3-53F5-1981BA6F5089}"/>
          </ac:picMkLst>
        </pc:picChg>
      </pc:sldChg>
      <pc:sldChg chg="addSp modSp">
        <pc:chgData name="Aske Walther Sørensen" userId="e41c343c-2cfd-4d4f-a1ac-9d1d143c8b84" providerId="ADAL" clId="{67D9621F-9FF9-41D4-92CF-6EB48A867A3C}" dt="2024-10-25T10:44:37.876" v="362"/>
        <pc:sldMkLst>
          <pc:docMk/>
          <pc:sldMk cId="2640011768" sldId="2147468789"/>
        </pc:sldMkLst>
        <pc:spChg chg="add mod">
          <ac:chgData name="Aske Walther Sørensen" userId="e41c343c-2cfd-4d4f-a1ac-9d1d143c8b84" providerId="ADAL" clId="{67D9621F-9FF9-41D4-92CF-6EB48A867A3C}" dt="2024-10-25T10:44:37.876" v="362"/>
          <ac:spMkLst>
            <pc:docMk/>
            <pc:sldMk cId="2640011768" sldId="2147468789"/>
            <ac:spMk id="4" creationId="{3800D95D-5068-11C8-C380-574210875CA4}"/>
          </ac:spMkLst>
        </pc:spChg>
      </pc:sldChg>
      <pc:sldChg chg="addSp modSp">
        <pc:chgData name="Aske Walther Sørensen" userId="e41c343c-2cfd-4d4f-a1ac-9d1d143c8b84" providerId="ADAL" clId="{67D9621F-9FF9-41D4-92CF-6EB48A867A3C}" dt="2024-10-25T10:44:38.449" v="363"/>
        <pc:sldMkLst>
          <pc:docMk/>
          <pc:sldMk cId="873160424" sldId="2147468791"/>
        </pc:sldMkLst>
        <pc:spChg chg="add mod">
          <ac:chgData name="Aske Walther Sørensen" userId="e41c343c-2cfd-4d4f-a1ac-9d1d143c8b84" providerId="ADAL" clId="{67D9621F-9FF9-41D4-92CF-6EB48A867A3C}" dt="2024-10-25T10:44:38.449" v="363"/>
          <ac:spMkLst>
            <pc:docMk/>
            <pc:sldMk cId="873160424" sldId="2147468791"/>
            <ac:spMk id="5" creationId="{63F9878A-6A40-9674-BCBB-30ED6457F296}"/>
          </ac:spMkLst>
        </pc:spChg>
      </pc:sldChg>
      <pc:sldChg chg="addSp delSp modSp mod">
        <pc:chgData name="Aske Walther Sørensen" userId="e41c343c-2cfd-4d4f-a1ac-9d1d143c8b84" providerId="ADAL" clId="{67D9621F-9FF9-41D4-92CF-6EB48A867A3C}" dt="2024-10-25T11:17:58.328" v="1820" actId="478"/>
        <pc:sldMkLst>
          <pc:docMk/>
          <pc:sldMk cId="3861736967" sldId="2147468798"/>
        </pc:sldMkLst>
        <pc:spChg chg="mod">
          <ac:chgData name="Aske Walther Sørensen" userId="e41c343c-2cfd-4d4f-a1ac-9d1d143c8b84" providerId="ADAL" clId="{67D9621F-9FF9-41D4-92CF-6EB48A867A3C}" dt="2024-10-25T10:43:42.431" v="327" actId="207"/>
          <ac:spMkLst>
            <pc:docMk/>
            <pc:sldMk cId="3861736967" sldId="2147468798"/>
            <ac:spMk id="2" creationId="{ED31E0AC-6796-8E68-49D2-7A3ED692C780}"/>
          </ac:spMkLst>
        </pc:spChg>
        <pc:spChg chg="mod">
          <ac:chgData name="Aske Walther Sørensen" userId="e41c343c-2cfd-4d4f-a1ac-9d1d143c8b84" providerId="ADAL" clId="{67D9621F-9FF9-41D4-92CF-6EB48A867A3C}" dt="2024-10-25T11:17:49.846" v="1819" actId="20577"/>
          <ac:spMkLst>
            <pc:docMk/>
            <pc:sldMk cId="3861736967" sldId="2147468798"/>
            <ac:spMk id="3" creationId="{4164ABFD-4F43-990C-4CB0-9BAEAC97472F}"/>
          </ac:spMkLst>
        </pc:spChg>
        <pc:spChg chg="add del mod">
          <ac:chgData name="Aske Walther Sørensen" userId="e41c343c-2cfd-4d4f-a1ac-9d1d143c8b84" providerId="ADAL" clId="{67D9621F-9FF9-41D4-92CF-6EB48A867A3C}" dt="2024-10-25T11:17:58.328" v="1820" actId="478"/>
          <ac:spMkLst>
            <pc:docMk/>
            <pc:sldMk cId="3861736967" sldId="2147468798"/>
            <ac:spMk id="5" creationId="{0B2EF722-C97E-7155-AD88-97849F087DE4}"/>
          </ac:spMkLst>
        </pc:spChg>
        <pc:spChg chg="add del">
          <ac:chgData name="Aske Walther Sørensen" userId="e41c343c-2cfd-4d4f-a1ac-9d1d143c8b84" providerId="ADAL" clId="{67D9621F-9FF9-41D4-92CF-6EB48A867A3C}" dt="2024-10-25T11:10:38.388" v="931" actId="22"/>
          <ac:spMkLst>
            <pc:docMk/>
            <pc:sldMk cId="3861736967" sldId="2147468798"/>
            <ac:spMk id="8" creationId="{75F99CE2-1EA6-A942-C63E-4407CE738114}"/>
          </ac:spMkLst>
        </pc:spChg>
      </pc:sldChg>
      <pc:sldChg chg="del mod modShow">
        <pc:chgData name="Aske Walther Sørensen" userId="e41c343c-2cfd-4d4f-a1ac-9d1d143c8b84" providerId="ADAL" clId="{67D9621F-9FF9-41D4-92CF-6EB48A867A3C}" dt="2024-10-25T11:31:01.101" v="2222" actId="47"/>
        <pc:sldMkLst>
          <pc:docMk/>
          <pc:sldMk cId="206959674" sldId="2147468799"/>
        </pc:sldMkLst>
      </pc:sldChg>
      <pc:sldChg chg="addSp delSp modSp mod">
        <pc:chgData name="Aske Walther Sørensen" userId="e41c343c-2cfd-4d4f-a1ac-9d1d143c8b84" providerId="ADAL" clId="{67D9621F-9FF9-41D4-92CF-6EB48A867A3C}" dt="2024-10-25T11:09:25.070" v="929" actId="478"/>
        <pc:sldMkLst>
          <pc:docMk/>
          <pc:sldMk cId="1307460977" sldId="2147468816"/>
        </pc:sldMkLst>
        <pc:spChg chg="mod">
          <ac:chgData name="Aske Walther Sørensen" userId="e41c343c-2cfd-4d4f-a1ac-9d1d143c8b84" providerId="ADAL" clId="{67D9621F-9FF9-41D4-92CF-6EB48A867A3C}" dt="2024-10-25T10:54:15.099" v="747" actId="6549"/>
          <ac:spMkLst>
            <pc:docMk/>
            <pc:sldMk cId="1307460977" sldId="2147468816"/>
            <ac:spMk id="2" creationId="{C81FE5B5-2FBF-B503-F027-29D68D7E8060}"/>
          </ac:spMkLst>
        </pc:spChg>
        <pc:spChg chg="mod">
          <ac:chgData name="Aske Walther Sørensen" userId="e41c343c-2cfd-4d4f-a1ac-9d1d143c8b84" providerId="ADAL" clId="{67D9621F-9FF9-41D4-92CF-6EB48A867A3C}" dt="2024-10-25T11:08:41.524" v="928" actId="20577"/>
          <ac:spMkLst>
            <pc:docMk/>
            <pc:sldMk cId="1307460977" sldId="2147468816"/>
            <ac:spMk id="3" creationId="{81602120-0EC8-F249-0D86-1DAE95765F69}"/>
          </ac:spMkLst>
        </pc:spChg>
        <pc:spChg chg="add del mod">
          <ac:chgData name="Aske Walther Sørensen" userId="e41c343c-2cfd-4d4f-a1ac-9d1d143c8b84" providerId="ADAL" clId="{67D9621F-9FF9-41D4-92CF-6EB48A867A3C}" dt="2024-10-25T11:09:25.070" v="929" actId="478"/>
          <ac:spMkLst>
            <pc:docMk/>
            <pc:sldMk cId="1307460977" sldId="2147468816"/>
            <ac:spMk id="5" creationId="{C8F82C68-4F31-B066-3CA4-687E19D9CD19}"/>
          </ac:spMkLst>
        </pc:spChg>
        <pc:grpChg chg="add mod">
          <ac:chgData name="Aske Walther Sørensen" userId="e41c343c-2cfd-4d4f-a1ac-9d1d143c8b84" providerId="ADAL" clId="{67D9621F-9FF9-41D4-92CF-6EB48A867A3C}" dt="2024-10-25T10:52:18.260" v="484" actId="164"/>
          <ac:grpSpMkLst>
            <pc:docMk/>
            <pc:sldMk cId="1307460977" sldId="2147468816"/>
            <ac:grpSpMk id="11" creationId="{83A6ED95-259B-0130-2E79-19D17F04E0E6}"/>
          </ac:grpSpMkLst>
        </pc:grpChg>
        <pc:picChg chg="add mod">
          <ac:chgData name="Aske Walther Sørensen" userId="e41c343c-2cfd-4d4f-a1ac-9d1d143c8b84" providerId="ADAL" clId="{67D9621F-9FF9-41D4-92CF-6EB48A867A3C}" dt="2024-10-25T10:52:18.260" v="484" actId="164"/>
          <ac:picMkLst>
            <pc:docMk/>
            <pc:sldMk cId="1307460977" sldId="2147468816"/>
            <ac:picMk id="8" creationId="{080FAF91-8052-DDBC-C239-A231F375077A}"/>
          </ac:picMkLst>
        </pc:picChg>
        <pc:picChg chg="add mod">
          <ac:chgData name="Aske Walther Sørensen" userId="e41c343c-2cfd-4d4f-a1ac-9d1d143c8b84" providerId="ADAL" clId="{67D9621F-9FF9-41D4-92CF-6EB48A867A3C}" dt="2024-10-25T10:52:18.260" v="484" actId="164"/>
          <ac:picMkLst>
            <pc:docMk/>
            <pc:sldMk cId="1307460977" sldId="2147468816"/>
            <ac:picMk id="10" creationId="{FAA7122B-CD30-982C-E6E2-50075ED32F1A}"/>
          </ac:picMkLst>
        </pc:picChg>
        <pc:picChg chg="del">
          <ac:chgData name="Aske Walther Sørensen" userId="e41c343c-2cfd-4d4f-a1ac-9d1d143c8b84" providerId="ADAL" clId="{67D9621F-9FF9-41D4-92CF-6EB48A867A3C}" dt="2024-10-25T10:48:39.438" v="387" actId="478"/>
          <ac:picMkLst>
            <pc:docMk/>
            <pc:sldMk cId="1307460977" sldId="2147468816"/>
            <ac:picMk id="13" creationId="{3B1BB9FC-9514-007B-7CA4-340DCFAA7A73}"/>
          </ac:picMkLst>
        </pc:picChg>
      </pc:sldChg>
      <pc:sldChg chg="del mod modShow">
        <pc:chgData name="Aske Walther Sørensen" userId="e41c343c-2cfd-4d4f-a1ac-9d1d143c8b84" providerId="ADAL" clId="{67D9621F-9FF9-41D4-92CF-6EB48A867A3C}" dt="2024-10-25T11:31:01.101" v="2222" actId="47"/>
        <pc:sldMkLst>
          <pc:docMk/>
          <pc:sldMk cId="1646051577" sldId="2147468877"/>
        </pc:sldMkLst>
      </pc:sldChg>
      <pc:sldChg chg="del mod modShow">
        <pc:chgData name="Aske Walther Sørensen" userId="e41c343c-2cfd-4d4f-a1ac-9d1d143c8b84" providerId="ADAL" clId="{67D9621F-9FF9-41D4-92CF-6EB48A867A3C}" dt="2024-10-25T11:31:01.101" v="2222" actId="47"/>
        <pc:sldMkLst>
          <pc:docMk/>
          <pc:sldMk cId="52679992" sldId="2147468898"/>
        </pc:sldMkLst>
      </pc:sldChg>
      <pc:sldChg chg="del mod modShow">
        <pc:chgData name="Aske Walther Sørensen" userId="e41c343c-2cfd-4d4f-a1ac-9d1d143c8b84" providerId="ADAL" clId="{67D9621F-9FF9-41D4-92CF-6EB48A867A3C}" dt="2024-10-25T11:31:01.101" v="2222" actId="47"/>
        <pc:sldMkLst>
          <pc:docMk/>
          <pc:sldMk cId="533239136" sldId="2147468914"/>
        </pc:sldMkLst>
      </pc:sldChg>
      <pc:sldChg chg="addSp delSp modSp mod modShow">
        <pc:chgData name="Aske Walther Sørensen" userId="e41c343c-2cfd-4d4f-a1ac-9d1d143c8b84" providerId="ADAL" clId="{67D9621F-9FF9-41D4-92CF-6EB48A867A3C}" dt="2024-10-25T11:20:14.894" v="1860" actId="20577"/>
        <pc:sldMkLst>
          <pc:docMk/>
          <pc:sldMk cId="3261376875" sldId="2147468933"/>
        </pc:sldMkLst>
        <pc:spChg chg="mod">
          <ac:chgData name="Aske Walther Sørensen" userId="e41c343c-2cfd-4d4f-a1ac-9d1d143c8b84" providerId="ADAL" clId="{67D9621F-9FF9-41D4-92CF-6EB48A867A3C}" dt="2024-10-25T11:20:14.894" v="1860" actId="20577"/>
          <ac:spMkLst>
            <pc:docMk/>
            <pc:sldMk cId="3261376875" sldId="2147468933"/>
            <ac:spMk id="2" creationId="{8F16F4DA-4F7A-FFE6-20B1-1AAA5BB61322}"/>
          </ac:spMkLst>
        </pc:spChg>
        <pc:spChg chg="add del mod">
          <ac:chgData name="Aske Walther Sørensen" userId="e41c343c-2cfd-4d4f-a1ac-9d1d143c8b84" providerId="ADAL" clId="{67D9621F-9FF9-41D4-92CF-6EB48A867A3C}" dt="2024-10-25T11:18:47.810" v="1821" actId="478"/>
          <ac:spMkLst>
            <pc:docMk/>
            <pc:sldMk cId="3261376875" sldId="2147468933"/>
            <ac:spMk id="4" creationId="{39826EB2-754E-DDBC-AF94-674601BBC767}"/>
          </ac:spMkLst>
        </pc:spChg>
      </pc:sldChg>
      <pc:sldChg chg="modSp mod ord">
        <pc:chgData name="Aske Walther Sørensen" userId="e41c343c-2cfd-4d4f-a1ac-9d1d143c8b84" providerId="ADAL" clId="{67D9621F-9FF9-41D4-92CF-6EB48A867A3C}" dt="2024-10-25T10:37:48.645" v="157"/>
        <pc:sldMkLst>
          <pc:docMk/>
          <pc:sldMk cId="1242780808" sldId="2147468935"/>
        </pc:sldMkLst>
        <pc:spChg chg="mod">
          <ac:chgData name="Aske Walther Sørensen" userId="e41c343c-2cfd-4d4f-a1ac-9d1d143c8b84" providerId="ADAL" clId="{67D9621F-9FF9-41D4-92CF-6EB48A867A3C}" dt="2024-10-25T10:35:26.582" v="55" actId="20577"/>
          <ac:spMkLst>
            <pc:docMk/>
            <pc:sldMk cId="1242780808" sldId="2147468935"/>
            <ac:spMk id="2" creationId="{88AE626C-E03D-8720-803F-E30ED51661BF}"/>
          </ac:spMkLst>
        </pc:spChg>
      </pc:sldChg>
      <pc:sldChg chg="addSp modSp ord">
        <pc:chgData name="Aske Walther Sørensen" userId="e41c343c-2cfd-4d4f-a1ac-9d1d143c8b84" providerId="ADAL" clId="{67D9621F-9FF9-41D4-92CF-6EB48A867A3C}" dt="2024-10-25T10:44:44.485" v="364"/>
        <pc:sldMkLst>
          <pc:docMk/>
          <pc:sldMk cId="3880230873" sldId="2147468936"/>
        </pc:sldMkLst>
        <pc:spChg chg="add mod">
          <ac:chgData name="Aske Walther Sørensen" userId="e41c343c-2cfd-4d4f-a1ac-9d1d143c8b84" providerId="ADAL" clId="{67D9621F-9FF9-41D4-92CF-6EB48A867A3C}" dt="2024-10-25T10:44:44.485" v="364"/>
          <ac:spMkLst>
            <pc:docMk/>
            <pc:sldMk cId="3880230873" sldId="2147468936"/>
            <ac:spMk id="5" creationId="{3F28D99B-E546-CADD-79FB-CB6B2ABE5A32}"/>
          </ac:spMkLst>
        </pc:spChg>
      </pc:sldChg>
      <pc:sldChg chg="addSp modSp ord">
        <pc:chgData name="Aske Walther Sørensen" userId="e41c343c-2cfd-4d4f-a1ac-9d1d143c8b84" providerId="ADAL" clId="{67D9621F-9FF9-41D4-92CF-6EB48A867A3C}" dt="2024-10-25T10:44:45.009" v="365"/>
        <pc:sldMkLst>
          <pc:docMk/>
          <pc:sldMk cId="765357289" sldId="2147468937"/>
        </pc:sldMkLst>
        <pc:spChg chg="add mod">
          <ac:chgData name="Aske Walther Sørensen" userId="e41c343c-2cfd-4d4f-a1ac-9d1d143c8b84" providerId="ADAL" clId="{67D9621F-9FF9-41D4-92CF-6EB48A867A3C}" dt="2024-10-25T10:44:45.009" v="365"/>
          <ac:spMkLst>
            <pc:docMk/>
            <pc:sldMk cId="765357289" sldId="2147468937"/>
            <ac:spMk id="5" creationId="{FC9772CD-E7F9-C3B1-2D97-E5515C18F4A2}"/>
          </ac:spMkLst>
        </pc:spChg>
      </pc:sldChg>
      <pc:sldChg chg="modSp mod">
        <pc:chgData name="Aske Walther Sørensen" userId="e41c343c-2cfd-4d4f-a1ac-9d1d143c8b84" providerId="ADAL" clId="{67D9621F-9FF9-41D4-92CF-6EB48A867A3C}" dt="2024-10-25T10:37:15.518" v="154" actId="20577"/>
        <pc:sldMkLst>
          <pc:docMk/>
          <pc:sldMk cId="518449121" sldId="2147468944"/>
        </pc:sldMkLst>
        <pc:spChg chg="mod">
          <ac:chgData name="Aske Walther Sørensen" userId="e41c343c-2cfd-4d4f-a1ac-9d1d143c8b84" providerId="ADAL" clId="{67D9621F-9FF9-41D4-92CF-6EB48A867A3C}" dt="2024-10-25T10:37:15.518" v="154" actId="20577"/>
          <ac:spMkLst>
            <pc:docMk/>
            <pc:sldMk cId="518449121" sldId="2147468944"/>
            <ac:spMk id="2" creationId="{8F16F4DA-4F7A-FFE6-20B1-1AAA5BB61322}"/>
          </ac:spMkLst>
        </pc:spChg>
      </pc:sldChg>
      <pc:sldChg chg="del mod modShow">
        <pc:chgData name="Aske Walther Sørensen" userId="e41c343c-2cfd-4d4f-a1ac-9d1d143c8b84" providerId="ADAL" clId="{67D9621F-9FF9-41D4-92CF-6EB48A867A3C}" dt="2024-10-25T10:46:04.166" v="368" actId="47"/>
        <pc:sldMkLst>
          <pc:docMk/>
          <pc:sldMk cId="683018869" sldId="2147468951"/>
        </pc:sldMkLst>
      </pc:sldChg>
      <pc:sldChg chg="addSp delSp modSp mod modShow">
        <pc:chgData name="Aske Walther Sørensen" userId="e41c343c-2cfd-4d4f-a1ac-9d1d143c8b84" providerId="ADAL" clId="{67D9621F-9FF9-41D4-92CF-6EB48A867A3C}" dt="2024-10-25T11:23:41.073" v="1954" actId="20577"/>
        <pc:sldMkLst>
          <pc:docMk/>
          <pc:sldMk cId="1339540644" sldId="2147468953"/>
        </pc:sldMkLst>
        <pc:spChg chg="add del mod">
          <ac:chgData name="Aske Walther Sørensen" userId="e41c343c-2cfd-4d4f-a1ac-9d1d143c8b84" providerId="ADAL" clId="{67D9621F-9FF9-41D4-92CF-6EB48A867A3C}" dt="2024-10-25T11:22:40.502" v="1925" actId="478"/>
          <ac:spMkLst>
            <pc:docMk/>
            <pc:sldMk cId="1339540644" sldId="2147468953"/>
            <ac:spMk id="2" creationId="{D244E528-156A-8DBA-53CE-85E55007DE98}"/>
          </ac:spMkLst>
        </pc:spChg>
        <pc:spChg chg="mod">
          <ac:chgData name="Aske Walther Sørensen" userId="e41c343c-2cfd-4d4f-a1ac-9d1d143c8b84" providerId="ADAL" clId="{67D9621F-9FF9-41D4-92CF-6EB48A867A3C}" dt="2024-10-25T11:22:33.925" v="1924" actId="20577"/>
          <ac:spMkLst>
            <pc:docMk/>
            <pc:sldMk cId="1339540644" sldId="2147468953"/>
            <ac:spMk id="3" creationId="{D6CA718B-E5D3-7B4D-DCE9-1E24556F1F11}"/>
          </ac:spMkLst>
        </pc:spChg>
        <pc:spChg chg="mod">
          <ac:chgData name="Aske Walther Sørensen" userId="e41c343c-2cfd-4d4f-a1ac-9d1d143c8b84" providerId="ADAL" clId="{67D9621F-9FF9-41D4-92CF-6EB48A867A3C}" dt="2024-10-25T11:23:41.073" v="1954" actId="20577"/>
          <ac:spMkLst>
            <pc:docMk/>
            <pc:sldMk cId="1339540644" sldId="2147468953"/>
            <ac:spMk id="4" creationId="{68E15A1E-C7C9-9417-8242-3D526F64F329}"/>
          </ac:spMkLst>
        </pc:spChg>
        <pc:spChg chg="mod">
          <ac:chgData name="Aske Walther Sørensen" userId="e41c343c-2cfd-4d4f-a1ac-9d1d143c8b84" providerId="ADAL" clId="{67D9621F-9FF9-41D4-92CF-6EB48A867A3C}" dt="2024-10-25T11:19:24.403" v="1850" actId="20577"/>
          <ac:spMkLst>
            <pc:docMk/>
            <pc:sldMk cId="1339540644" sldId="2147468953"/>
            <ac:spMk id="5" creationId="{70AFBA44-1818-5E56-562A-B0158E2A4623}"/>
          </ac:spMkLst>
        </pc:spChg>
      </pc:sldChg>
      <pc:sldChg chg="del mod modShow">
        <pc:chgData name="Aske Walther Sørensen" userId="e41c343c-2cfd-4d4f-a1ac-9d1d143c8b84" providerId="ADAL" clId="{67D9621F-9FF9-41D4-92CF-6EB48A867A3C}" dt="2024-10-25T11:31:01.101" v="2222" actId="47"/>
        <pc:sldMkLst>
          <pc:docMk/>
          <pc:sldMk cId="3242263127" sldId="2147468954"/>
        </pc:sldMkLst>
      </pc:sldChg>
      <pc:sldChg chg="del mod modShow">
        <pc:chgData name="Aske Walther Sørensen" userId="e41c343c-2cfd-4d4f-a1ac-9d1d143c8b84" providerId="ADAL" clId="{67D9621F-9FF9-41D4-92CF-6EB48A867A3C}" dt="2024-10-25T11:31:01.101" v="2222" actId="47"/>
        <pc:sldMkLst>
          <pc:docMk/>
          <pc:sldMk cId="750182765" sldId="2147468955"/>
        </pc:sldMkLst>
      </pc:sldChg>
      <pc:sldChg chg="del mod modShow">
        <pc:chgData name="Aske Walther Sørensen" userId="e41c343c-2cfd-4d4f-a1ac-9d1d143c8b84" providerId="ADAL" clId="{67D9621F-9FF9-41D4-92CF-6EB48A867A3C}" dt="2024-10-25T11:31:01.101" v="2222" actId="47"/>
        <pc:sldMkLst>
          <pc:docMk/>
          <pc:sldMk cId="1393126788" sldId="2147468956"/>
        </pc:sldMkLst>
      </pc:sldChg>
      <pc:sldChg chg="del">
        <pc:chgData name="Aske Walther Sørensen" userId="e41c343c-2cfd-4d4f-a1ac-9d1d143c8b84" providerId="ADAL" clId="{67D9621F-9FF9-41D4-92CF-6EB48A867A3C}" dt="2024-10-25T10:44:33.366" v="360" actId="47"/>
        <pc:sldMkLst>
          <pc:docMk/>
          <pc:sldMk cId="1357442884" sldId="2147468958"/>
        </pc:sldMkLst>
      </pc:sldChg>
      <pc:sldChg chg="del">
        <pc:chgData name="Aske Walther Sørensen" userId="e41c343c-2cfd-4d4f-a1ac-9d1d143c8b84" providerId="ADAL" clId="{67D9621F-9FF9-41D4-92CF-6EB48A867A3C}" dt="2024-10-25T10:44:33.366" v="360" actId="47"/>
        <pc:sldMkLst>
          <pc:docMk/>
          <pc:sldMk cId="3499098659" sldId="2147468959"/>
        </pc:sldMkLst>
      </pc:sldChg>
      <pc:sldChg chg="del">
        <pc:chgData name="Aske Walther Sørensen" userId="e41c343c-2cfd-4d4f-a1ac-9d1d143c8b84" providerId="ADAL" clId="{67D9621F-9FF9-41D4-92CF-6EB48A867A3C}" dt="2024-10-25T10:44:33.366" v="360" actId="47"/>
        <pc:sldMkLst>
          <pc:docMk/>
          <pc:sldMk cId="700029065" sldId="2147468960"/>
        </pc:sldMkLst>
      </pc:sldChg>
      <pc:sldChg chg="del">
        <pc:chgData name="Aske Walther Sørensen" userId="e41c343c-2cfd-4d4f-a1ac-9d1d143c8b84" providerId="ADAL" clId="{67D9621F-9FF9-41D4-92CF-6EB48A867A3C}" dt="2024-10-25T10:44:33.366" v="360" actId="47"/>
        <pc:sldMkLst>
          <pc:docMk/>
          <pc:sldMk cId="3197307995" sldId="2147468961"/>
        </pc:sldMkLst>
      </pc:sldChg>
      <pc:sldChg chg="addSp modSp mod">
        <pc:chgData name="Aske Walther Sørensen" userId="e41c343c-2cfd-4d4f-a1ac-9d1d143c8b84" providerId="ADAL" clId="{67D9621F-9FF9-41D4-92CF-6EB48A867A3C}" dt="2024-10-25T12:05:33.405" v="4384" actId="20577"/>
        <pc:sldMkLst>
          <pc:docMk/>
          <pc:sldMk cId="916575214" sldId="2147468962"/>
        </pc:sldMkLst>
        <pc:spChg chg="mod">
          <ac:chgData name="Aske Walther Sørensen" userId="e41c343c-2cfd-4d4f-a1ac-9d1d143c8b84" providerId="ADAL" clId="{67D9621F-9FF9-41D4-92CF-6EB48A867A3C}" dt="2024-10-25T11:49:04.735" v="2656" actId="20577"/>
          <ac:spMkLst>
            <pc:docMk/>
            <pc:sldMk cId="916575214" sldId="2147468962"/>
            <ac:spMk id="2" creationId="{54CE64B6-AEE2-E4B7-DBCF-5AF05A972171}"/>
          </ac:spMkLst>
        </pc:spChg>
        <pc:spChg chg="mod">
          <ac:chgData name="Aske Walther Sørensen" userId="e41c343c-2cfd-4d4f-a1ac-9d1d143c8b84" providerId="ADAL" clId="{67D9621F-9FF9-41D4-92CF-6EB48A867A3C}" dt="2024-10-25T12:05:33.405" v="4384" actId="20577"/>
          <ac:spMkLst>
            <pc:docMk/>
            <pc:sldMk cId="916575214" sldId="2147468962"/>
            <ac:spMk id="3" creationId="{BCA92371-557A-5836-6A4A-30C7146DBF8F}"/>
          </ac:spMkLst>
        </pc:spChg>
        <pc:spChg chg="mod">
          <ac:chgData name="Aske Walther Sørensen" userId="e41c343c-2cfd-4d4f-a1ac-9d1d143c8b84" providerId="ADAL" clId="{67D9621F-9FF9-41D4-92CF-6EB48A867A3C}" dt="2024-10-25T11:48:42.676" v="2610" actId="6549"/>
          <ac:spMkLst>
            <pc:docMk/>
            <pc:sldMk cId="916575214" sldId="2147468962"/>
            <ac:spMk id="4" creationId="{1013EBB0-3E48-DE22-2B89-9F8673A049BA}"/>
          </ac:spMkLst>
        </pc:spChg>
        <pc:spChg chg="add mod">
          <ac:chgData name="Aske Walther Sørensen" userId="e41c343c-2cfd-4d4f-a1ac-9d1d143c8b84" providerId="ADAL" clId="{67D9621F-9FF9-41D4-92CF-6EB48A867A3C}" dt="2024-10-25T10:44:47.416" v="366"/>
          <ac:spMkLst>
            <pc:docMk/>
            <pc:sldMk cId="916575214" sldId="2147468962"/>
            <ac:spMk id="5" creationId="{6F1AA4D6-970D-8616-85A5-0EC233D17550}"/>
          </ac:spMkLst>
        </pc:spChg>
      </pc:sldChg>
      <pc:sldChg chg="del mod modShow">
        <pc:chgData name="Aske Walther Sørensen" userId="e41c343c-2cfd-4d4f-a1ac-9d1d143c8b84" providerId="ADAL" clId="{67D9621F-9FF9-41D4-92CF-6EB48A867A3C}" dt="2024-10-25T11:31:01.101" v="2222" actId="47"/>
        <pc:sldMkLst>
          <pc:docMk/>
          <pc:sldMk cId="1518371667" sldId="2147468963"/>
        </pc:sldMkLst>
      </pc:sldChg>
      <pc:sldChg chg="del mod modShow">
        <pc:chgData name="Aske Walther Sørensen" userId="e41c343c-2cfd-4d4f-a1ac-9d1d143c8b84" providerId="ADAL" clId="{67D9621F-9FF9-41D4-92CF-6EB48A867A3C}" dt="2024-10-25T11:31:01.101" v="2222" actId="47"/>
        <pc:sldMkLst>
          <pc:docMk/>
          <pc:sldMk cId="3602561846" sldId="2147468964"/>
        </pc:sldMkLst>
      </pc:sldChg>
      <pc:sldChg chg="addSp modSp add mod">
        <pc:chgData name="Aske Walther Sørensen" userId="e41c343c-2cfd-4d4f-a1ac-9d1d143c8b84" providerId="ADAL" clId="{67D9621F-9FF9-41D4-92CF-6EB48A867A3C}" dt="2024-10-25T11:27:21.862" v="2163" actId="1076"/>
        <pc:sldMkLst>
          <pc:docMk/>
          <pc:sldMk cId="3388957094" sldId="2147468965"/>
        </pc:sldMkLst>
        <pc:spChg chg="add mod">
          <ac:chgData name="Aske Walther Sørensen" userId="e41c343c-2cfd-4d4f-a1ac-9d1d143c8b84" providerId="ADAL" clId="{67D9621F-9FF9-41D4-92CF-6EB48A867A3C}" dt="2024-10-25T11:25:47.802" v="1956" actId="767"/>
          <ac:spMkLst>
            <pc:docMk/>
            <pc:sldMk cId="3388957094" sldId="2147468965"/>
            <ac:spMk id="4" creationId="{8B0C5489-7421-DCE5-6076-087CFC715BAD}"/>
          </ac:spMkLst>
        </pc:spChg>
        <pc:spChg chg="add mod">
          <ac:chgData name="Aske Walther Sørensen" userId="e41c343c-2cfd-4d4f-a1ac-9d1d143c8b84" providerId="ADAL" clId="{67D9621F-9FF9-41D4-92CF-6EB48A867A3C}" dt="2024-10-25T11:27:21.862" v="2163" actId="1076"/>
          <ac:spMkLst>
            <pc:docMk/>
            <pc:sldMk cId="3388957094" sldId="2147468965"/>
            <ac:spMk id="5" creationId="{576C0D5D-C5D6-0DC2-9DC3-576E1B3CB1C9}"/>
          </ac:spMkLst>
        </pc:spChg>
      </pc:sldChg>
      <pc:sldChg chg="add">
        <pc:chgData name="Aske Walther Sørensen" userId="e41c343c-2cfd-4d4f-a1ac-9d1d143c8b84" providerId="ADAL" clId="{67D9621F-9FF9-41D4-92CF-6EB48A867A3C}" dt="2024-10-25T11:25:32.250" v="1955"/>
        <pc:sldMkLst>
          <pc:docMk/>
          <pc:sldMk cId="842393975" sldId="2147468966"/>
        </pc:sldMkLst>
      </pc:sldChg>
      <pc:sldChg chg="addSp delSp modSp add mod">
        <pc:chgData name="Aske Walther Sørensen" userId="e41c343c-2cfd-4d4f-a1ac-9d1d143c8b84" providerId="ADAL" clId="{67D9621F-9FF9-41D4-92CF-6EB48A867A3C}" dt="2024-10-25T11:43:41.976" v="2592" actId="962"/>
        <pc:sldMkLst>
          <pc:docMk/>
          <pc:sldMk cId="111507298" sldId="2147468967"/>
        </pc:sldMkLst>
        <pc:spChg chg="mod">
          <ac:chgData name="Aske Walther Sørensen" userId="e41c343c-2cfd-4d4f-a1ac-9d1d143c8b84" providerId="ADAL" clId="{67D9621F-9FF9-41D4-92CF-6EB48A867A3C}" dt="2024-10-25T11:40:18.616" v="2550" actId="20577"/>
          <ac:spMkLst>
            <pc:docMk/>
            <pc:sldMk cId="111507298" sldId="2147468967"/>
            <ac:spMk id="2" creationId="{34A91FCE-F03D-7214-E16D-02122A2C5C80}"/>
          </ac:spMkLst>
        </pc:spChg>
        <pc:spChg chg="mod">
          <ac:chgData name="Aske Walther Sørensen" userId="e41c343c-2cfd-4d4f-a1ac-9d1d143c8b84" providerId="ADAL" clId="{67D9621F-9FF9-41D4-92CF-6EB48A867A3C}" dt="2024-10-25T11:42:02.851" v="2565" actId="20577"/>
          <ac:spMkLst>
            <pc:docMk/>
            <pc:sldMk cId="111507298" sldId="2147468967"/>
            <ac:spMk id="3" creationId="{EADEB0D6-B131-850B-2677-CB66AF878CA6}"/>
          </ac:spMkLst>
        </pc:spChg>
        <pc:spChg chg="add del mod">
          <ac:chgData name="Aske Walther Sørensen" userId="e41c343c-2cfd-4d4f-a1ac-9d1d143c8b84" providerId="ADAL" clId="{67D9621F-9FF9-41D4-92CF-6EB48A867A3C}" dt="2024-10-25T11:43:40.773" v="2590" actId="931"/>
          <ac:spMkLst>
            <pc:docMk/>
            <pc:sldMk cId="111507298" sldId="2147468967"/>
            <ac:spMk id="6" creationId="{AF9D0712-D30B-E255-B084-FAB9D650859B}"/>
          </ac:spMkLst>
        </pc:spChg>
        <pc:picChg chg="del">
          <ac:chgData name="Aske Walther Sørensen" userId="e41c343c-2cfd-4d4f-a1ac-9d1d143c8b84" providerId="ADAL" clId="{67D9621F-9FF9-41D4-92CF-6EB48A867A3C}" dt="2024-10-25T11:42:54.495" v="2584" actId="478"/>
          <ac:picMkLst>
            <pc:docMk/>
            <pc:sldMk cId="111507298" sldId="2147468967"/>
            <ac:picMk id="7" creationId="{1F6BEE6B-2E8A-250F-569E-A9D7195F5483}"/>
          </ac:picMkLst>
        </pc:picChg>
        <pc:picChg chg="add mod">
          <ac:chgData name="Aske Walther Sørensen" userId="e41c343c-2cfd-4d4f-a1ac-9d1d143c8b84" providerId="ADAL" clId="{67D9621F-9FF9-41D4-92CF-6EB48A867A3C}" dt="2024-10-25T11:43:29.033" v="2589" actId="931"/>
          <ac:picMkLst>
            <pc:docMk/>
            <pc:sldMk cId="111507298" sldId="2147468967"/>
            <ac:picMk id="9" creationId="{0488D196-BDBC-EFF3-40C5-0D6FE5D4FD17}"/>
          </ac:picMkLst>
        </pc:picChg>
        <pc:picChg chg="add mod">
          <ac:chgData name="Aske Walther Sørensen" userId="e41c343c-2cfd-4d4f-a1ac-9d1d143c8b84" providerId="ADAL" clId="{67D9621F-9FF9-41D4-92CF-6EB48A867A3C}" dt="2024-10-25T11:43:41.976" v="2592" actId="962"/>
          <ac:picMkLst>
            <pc:docMk/>
            <pc:sldMk cId="111507298" sldId="2147468967"/>
            <ac:picMk id="11" creationId="{AEE30B1B-9301-9C42-BC94-CA3835F1819D}"/>
          </ac:picMkLst>
        </pc:picChg>
      </pc:sldChg>
      <pc:sldChg chg="addSp delSp modSp add mod">
        <pc:chgData name="Aske Walther Sørensen" userId="e41c343c-2cfd-4d4f-a1ac-9d1d143c8b84" providerId="ADAL" clId="{67D9621F-9FF9-41D4-92CF-6EB48A867A3C}" dt="2024-10-25T11:44:11.689" v="2600" actId="14100"/>
        <pc:sldMkLst>
          <pc:docMk/>
          <pc:sldMk cId="3799604663" sldId="2147468968"/>
        </pc:sldMkLst>
        <pc:spChg chg="mod">
          <ac:chgData name="Aske Walther Sørensen" userId="e41c343c-2cfd-4d4f-a1ac-9d1d143c8b84" providerId="ADAL" clId="{67D9621F-9FF9-41D4-92CF-6EB48A867A3C}" dt="2024-10-25T11:42:50.629" v="2583" actId="20577"/>
          <ac:spMkLst>
            <pc:docMk/>
            <pc:sldMk cId="3799604663" sldId="2147468968"/>
            <ac:spMk id="2" creationId="{34A91FCE-F03D-7214-E16D-02122A2C5C80}"/>
          </ac:spMkLst>
        </pc:spChg>
        <pc:spChg chg="mod">
          <ac:chgData name="Aske Walther Sørensen" userId="e41c343c-2cfd-4d4f-a1ac-9d1d143c8b84" providerId="ADAL" clId="{67D9621F-9FF9-41D4-92CF-6EB48A867A3C}" dt="2024-10-25T11:42:44.710" v="2581" actId="12"/>
          <ac:spMkLst>
            <pc:docMk/>
            <pc:sldMk cId="3799604663" sldId="2147468968"/>
            <ac:spMk id="3" creationId="{EADEB0D6-B131-850B-2677-CB66AF878CA6}"/>
          </ac:spMkLst>
        </pc:spChg>
        <pc:spChg chg="add del mod">
          <ac:chgData name="Aske Walther Sørensen" userId="e41c343c-2cfd-4d4f-a1ac-9d1d143c8b84" providerId="ADAL" clId="{67D9621F-9FF9-41D4-92CF-6EB48A867A3C}" dt="2024-10-25T11:44:00.933" v="2594" actId="931"/>
          <ac:spMkLst>
            <pc:docMk/>
            <pc:sldMk cId="3799604663" sldId="2147468968"/>
            <ac:spMk id="6" creationId="{626CF6B8-C0EF-F27B-B24C-33BB3A223485}"/>
          </ac:spMkLst>
        </pc:spChg>
        <pc:picChg chg="del">
          <ac:chgData name="Aske Walther Sørensen" userId="e41c343c-2cfd-4d4f-a1ac-9d1d143c8b84" providerId="ADAL" clId="{67D9621F-9FF9-41D4-92CF-6EB48A867A3C}" dt="2024-10-25T11:43:47.292" v="2593" actId="478"/>
          <ac:picMkLst>
            <pc:docMk/>
            <pc:sldMk cId="3799604663" sldId="2147468968"/>
            <ac:picMk id="7" creationId="{1F6BEE6B-2E8A-250F-569E-A9D7195F5483}"/>
          </ac:picMkLst>
        </pc:picChg>
        <pc:picChg chg="add mod">
          <ac:chgData name="Aske Walther Sørensen" userId="e41c343c-2cfd-4d4f-a1ac-9d1d143c8b84" providerId="ADAL" clId="{67D9621F-9FF9-41D4-92CF-6EB48A867A3C}" dt="2024-10-25T11:44:11.689" v="2600" actId="14100"/>
          <ac:picMkLst>
            <pc:docMk/>
            <pc:sldMk cId="3799604663" sldId="2147468968"/>
            <ac:picMk id="9" creationId="{AA755C17-4C93-E1FB-A607-85320455929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D8BA9-45E2-4337-AAEB-27B7D3E2DCA5}"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da-DK"/>
        </a:p>
      </dgm:t>
    </dgm:pt>
    <dgm:pt modelId="{580C4DF8-24EC-4D98-BC4D-A4C2486F8620}">
      <dgm:prSet phldrT="[Tekst]"/>
      <dgm:spPr/>
      <dgm:t>
        <a:bodyPr/>
        <a:lstStyle/>
        <a:p>
          <a:r>
            <a:rPr lang="da-DK" dirty="0"/>
            <a:t>September</a:t>
          </a:r>
        </a:p>
      </dgm:t>
    </dgm:pt>
    <dgm:pt modelId="{42D3543C-B02B-4193-A251-649E5974DCD2}" type="parTrans" cxnId="{B9D6FFCB-F7ED-4EE4-AB51-CEC56AEB7CDF}">
      <dgm:prSet/>
      <dgm:spPr/>
      <dgm:t>
        <a:bodyPr/>
        <a:lstStyle/>
        <a:p>
          <a:endParaRPr lang="da-DK"/>
        </a:p>
      </dgm:t>
    </dgm:pt>
    <dgm:pt modelId="{8623F8D1-75F0-42A7-A4EB-F23B76584332}" type="sibTrans" cxnId="{B9D6FFCB-F7ED-4EE4-AB51-CEC56AEB7CDF}">
      <dgm:prSet/>
      <dgm:spPr/>
      <dgm:t>
        <a:bodyPr/>
        <a:lstStyle/>
        <a:p>
          <a:endParaRPr lang="da-DK"/>
        </a:p>
      </dgm:t>
    </dgm:pt>
    <dgm:pt modelId="{D954E587-6E30-4D8A-923B-42CAD8D84C86}">
      <dgm:prSet phldrT="[Tekst]"/>
      <dgm:spPr/>
      <dgm:t>
        <a:bodyPr/>
        <a:lstStyle/>
        <a:p>
          <a:r>
            <a:rPr lang="da-DK" dirty="0"/>
            <a:t>Status</a:t>
          </a:r>
          <a:r>
            <a:rPr lang="da-DK" u="sng" dirty="0"/>
            <a:t>mail</a:t>
          </a:r>
        </a:p>
        <a:p>
          <a:r>
            <a:rPr lang="da-DK" dirty="0"/>
            <a:t>Generel spørgetime</a:t>
          </a:r>
        </a:p>
      </dgm:t>
    </dgm:pt>
    <dgm:pt modelId="{9F18F0C1-2404-494F-A686-D09A9A128DE2}" type="parTrans" cxnId="{635D6403-3FBE-4A77-A0BF-BB4B0241B08E}">
      <dgm:prSet/>
      <dgm:spPr/>
      <dgm:t>
        <a:bodyPr/>
        <a:lstStyle/>
        <a:p>
          <a:endParaRPr lang="da-DK"/>
        </a:p>
      </dgm:t>
    </dgm:pt>
    <dgm:pt modelId="{898316A9-50BA-4FEF-801C-47126C874D05}" type="sibTrans" cxnId="{635D6403-3FBE-4A77-A0BF-BB4B0241B08E}">
      <dgm:prSet/>
      <dgm:spPr/>
      <dgm:t>
        <a:bodyPr/>
        <a:lstStyle/>
        <a:p>
          <a:endParaRPr lang="da-DK"/>
        </a:p>
      </dgm:t>
    </dgm:pt>
    <dgm:pt modelId="{C66CA13B-4E77-471F-A8F5-DF08BF06C4D6}">
      <dgm:prSet phldrT="[Tekst]"/>
      <dgm:spPr/>
      <dgm:t>
        <a:bodyPr/>
        <a:lstStyle/>
        <a:p>
          <a:r>
            <a:rPr lang="da-DK" dirty="0"/>
            <a:t>Oktober</a:t>
          </a:r>
        </a:p>
      </dgm:t>
    </dgm:pt>
    <dgm:pt modelId="{01B34C6E-19B5-46DE-BC77-589261885A43}" type="parTrans" cxnId="{2D9CE0C0-01C8-4E53-B3E2-683D721B1E6B}">
      <dgm:prSet/>
      <dgm:spPr/>
      <dgm:t>
        <a:bodyPr/>
        <a:lstStyle/>
        <a:p>
          <a:endParaRPr lang="da-DK"/>
        </a:p>
      </dgm:t>
    </dgm:pt>
    <dgm:pt modelId="{2FBEE3F5-BA84-4AF9-A296-D85A7F4EF0D9}" type="sibTrans" cxnId="{2D9CE0C0-01C8-4E53-B3E2-683D721B1E6B}">
      <dgm:prSet/>
      <dgm:spPr/>
      <dgm:t>
        <a:bodyPr/>
        <a:lstStyle/>
        <a:p>
          <a:endParaRPr lang="da-DK"/>
        </a:p>
      </dgm:t>
    </dgm:pt>
    <dgm:pt modelId="{FE2FE62D-F51D-400B-9D2C-09647785E5EA}">
      <dgm:prSet phldrT="[Tekst]"/>
      <dgm:spPr/>
      <dgm:t>
        <a:bodyPr/>
        <a:lstStyle/>
        <a:p>
          <a:r>
            <a:rPr lang="da-DK" dirty="0"/>
            <a:t>Status</a:t>
          </a:r>
          <a:r>
            <a:rPr lang="da-DK" u="sng" dirty="0"/>
            <a:t>mail</a:t>
          </a:r>
        </a:p>
        <a:p>
          <a:r>
            <a:rPr lang="da-DK" dirty="0"/>
            <a:t>Generel spørgetime</a:t>
          </a:r>
        </a:p>
      </dgm:t>
    </dgm:pt>
    <dgm:pt modelId="{EC50E6F7-31A3-4961-9B68-2C4A7D10FC61}" type="parTrans" cxnId="{0424A07D-41AE-463A-AB14-EBCA33A19005}">
      <dgm:prSet/>
      <dgm:spPr/>
      <dgm:t>
        <a:bodyPr/>
        <a:lstStyle/>
        <a:p>
          <a:endParaRPr lang="da-DK"/>
        </a:p>
      </dgm:t>
    </dgm:pt>
    <dgm:pt modelId="{0487799C-E34D-40D1-A789-91CC94AD7E6A}" type="sibTrans" cxnId="{0424A07D-41AE-463A-AB14-EBCA33A19005}">
      <dgm:prSet/>
      <dgm:spPr/>
      <dgm:t>
        <a:bodyPr/>
        <a:lstStyle/>
        <a:p>
          <a:endParaRPr lang="da-DK"/>
        </a:p>
      </dgm:t>
    </dgm:pt>
    <dgm:pt modelId="{C44FF60D-B167-4942-A9D1-9FCEC7F1AF2D}">
      <dgm:prSet phldrT="[Tekst]"/>
      <dgm:spPr/>
      <dgm:t>
        <a:bodyPr/>
        <a:lstStyle/>
        <a:p>
          <a:r>
            <a:rPr lang="da-DK" dirty="0"/>
            <a:t>December</a:t>
          </a:r>
        </a:p>
      </dgm:t>
    </dgm:pt>
    <dgm:pt modelId="{B1177678-2293-4D78-8031-79F5FF230906}" type="parTrans" cxnId="{0E6DBF9C-FA05-410B-AB5B-27EE84121EAF}">
      <dgm:prSet/>
      <dgm:spPr/>
      <dgm:t>
        <a:bodyPr/>
        <a:lstStyle/>
        <a:p>
          <a:endParaRPr lang="da-DK"/>
        </a:p>
      </dgm:t>
    </dgm:pt>
    <dgm:pt modelId="{F9A9FC8D-E1BD-4128-9A1D-2AC0FA279E0B}" type="sibTrans" cxnId="{0E6DBF9C-FA05-410B-AB5B-27EE84121EAF}">
      <dgm:prSet/>
      <dgm:spPr/>
      <dgm:t>
        <a:bodyPr/>
        <a:lstStyle/>
        <a:p>
          <a:endParaRPr lang="da-DK"/>
        </a:p>
      </dgm:t>
    </dgm:pt>
    <dgm:pt modelId="{37B20641-D3D9-4655-8CBE-87DC24B40BF3}">
      <dgm:prSet phldrT="[Tekst]"/>
      <dgm:spPr/>
      <dgm:t>
        <a:bodyPr/>
        <a:lstStyle/>
        <a:p>
          <a:r>
            <a:rPr lang="da-DK" dirty="0"/>
            <a:t>Status</a:t>
          </a:r>
          <a:r>
            <a:rPr lang="da-DK" u="sng" dirty="0"/>
            <a:t>mail</a:t>
          </a:r>
          <a:endParaRPr lang="da-DK" dirty="0"/>
        </a:p>
      </dgm:t>
    </dgm:pt>
    <dgm:pt modelId="{3B70A0DA-C061-4F91-9089-81F6C296A3FA}" type="parTrans" cxnId="{B7F6E03F-9D14-413E-8B67-3ABB50F82E41}">
      <dgm:prSet/>
      <dgm:spPr/>
      <dgm:t>
        <a:bodyPr/>
        <a:lstStyle/>
        <a:p>
          <a:endParaRPr lang="da-DK"/>
        </a:p>
      </dgm:t>
    </dgm:pt>
    <dgm:pt modelId="{949B3351-4DCC-4952-8A71-5593B26B390C}" type="sibTrans" cxnId="{B7F6E03F-9D14-413E-8B67-3ABB50F82E41}">
      <dgm:prSet/>
      <dgm:spPr/>
      <dgm:t>
        <a:bodyPr/>
        <a:lstStyle/>
        <a:p>
          <a:endParaRPr lang="da-DK"/>
        </a:p>
      </dgm:t>
    </dgm:pt>
    <dgm:pt modelId="{551DE0C7-14F8-46B7-942F-1FD6BFB120CD}">
      <dgm:prSet phldrT="[Tekst]"/>
      <dgm:spPr/>
      <dgm:t>
        <a:bodyPr/>
        <a:lstStyle/>
        <a:p>
          <a:r>
            <a:rPr lang="da-DK" dirty="0"/>
            <a:t>November</a:t>
          </a:r>
        </a:p>
      </dgm:t>
    </dgm:pt>
    <dgm:pt modelId="{7C41AFE8-CC36-4012-92C0-16E1FEDC3469}" type="parTrans" cxnId="{97D806EE-BD5F-4E2B-A1A8-F2086E8E0AA3}">
      <dgm:prSet/>
      <dgm:spPr/>
      <dgm:t>
        <a:bodyPr/>
        <a:lstStyle/>
        <a:p>
          <a:endParaRPr lang="da-DK"/>
        </a:p>
      </dgm:t>
    </dgm:pt>
    <dgm:pt modelId="{892340D6-F87C-4228-8047-3FCD328BAC66}" type="sibTrans" cxnId="{97D806EE-BD5F-4E2B-A1A8-F2086E8E0AA3}">
      <dgm:prSet/>
      <dgm:spPr/>
      <dgm:t>
        <a:bodyPr/>
        <a:lstStyle/>
        <a:p>
          <a:endParaRPr lang="da-DK"/>
        </a:p>
      </dgm:t>
    </dgm:pt>
    <dgm:pt modelId="{EED1852E-C683-42ED-A6DA-43DDFECF4383}">
      <dgm:prSet phldrT="[Tekst]"/>
      <dgm:spPr/>
      <dgm:t>
        <a:bodyPr/>
        <a:lstStyle/>
        <a:p>
          <a:r>
            <a:rPr lang="da-DK" dirty="0"/>
            <a:t>Statusmøde</a:t>
          </a:r>
        </a:p>
        <a:p>
          <a:r>
            <a:rPr lang="da-DK" dirty="0"/>
            <a:t>Generel spørgetime</a:t>
          </a:r>
        </a:p>
      </dgm:t>
    </dgm:pt>
    <dgm:pt modelId="{C59C6A07-B9CD-4A4A-B79A-9021386C392C}" type="parTrans" cxnId="{F1C5178A-CAB1-48BE-8910-5DB895F4B3BD}">
      <dgm:prSet/>
      <dgm:spPr/>
      <dgm:t>
        <a:bodyPr/>
        <a:lstStyle/>
        <a:p>
          <a:endParaRPr lang="da-DK"/>
        </a:p>
      </dgm:t>
    </dgm:pt>
    <dgm:pt modelId="{5E5874E7-5033-45C6-B2EA-8AB0451F3D99}" type="sibTrans" cxnId="{F1C5178A-CAB1-48BE-8910-5DB895F4B3BD}">
      <dgm:prSet/>
      <dgm:spPr/>
      <dgm:t>
        <a:bodyPr/>
        <a:lstStyle/>
        <a:p>
          <a:endParaRPr lang="da-DK"/>
        </a:p>
      </dgm:t>
    </dgm:pt>
    <dgm:pt modelId="{C200C2E7-ADAE-4ABC-A381-4909AC4682BB}">
      <dgm:prSet/>
      <dgm:spPr/>
      <dgm:t>
        <a:bodyPr/>
        <a:lstStyle/>
        <a:p>
          <a:r>
            <a:rPr lang="da-DK" dirty="0"/>
            <a:t>Generel spørgetime</a:t>
          </a:r>
        </a:p>
      </dgm:t>
    </dgm:pt>
    <dgm:pt modelId="{82EC19BD-81A8-4B71-81C7-40EAD239F185}" type="parTrans" cxnId="{6BDC5E72-9102-4127-A7B7-8C40FD6AA407}">
      <dgm:prSet/>
      <dgm:spPr/>
      <dgm:t>
        <a:bodyPr/>
        <a:lstStyle/>
        <a:p>
          <a:endParaRPr lang="da-DK"/>
        </a:p>
      </dgm:t>
    </dgm:pt>
    <dgm:pt modelId="{94DA4B09-76E9-411C-BF69-CED50F59569D}" type="sibTrans" cxnId="{6BDC5E72-9102-4127-A7B7-8C40FD6AA407}">
      <dgm:prSet/>
      <dgm:spPr/>
      <dgm:t>
        <a:bodyPr/>
        <a:lstStyle/>
        <a:p>
          <a:endParaRPr lang="da-DK"/>
        </a:p>
      </dgm:t>
    </dgm:pt>
    <dgm:pt modelId="{87691EBB-5D5E-4A8D-93DA-FC56B1A8518E}" type="pres">
      <dgm:prSet presAssocID="{886D8BA9-45E2-4337-AAEB-27B7D3E2DCA5}" presName="Name0" presStyleCnt="0">
        <dgm:presLayoutVars>
          <dgm:dir/>
          <dgm:animLvl val="lvl"/>
          <dgm:resizeHandles val="exact"/>
        </dgm:presLayoutVars>
      </dgm:prSet>
      <dgm:spPr/>
    </dgm:pt>
    <dgm:pt modelId="{1A9F7BA5-8196-44BC-A399-6EFBC70CDF54}" type="pres">
      <dgm:prSet presAssocID="{580C4DF8-24EC-4D98-BC4D-A4C2486F8620}" presName="compositeNode" presStyleCnt="0">
        <dgm:presLayoutVars>
          <dgm:bulletEnabled val="1"/>
        </dgm:presLayoutVars>
      </dgm:prSet>
      <dgm:spPr/>
    </dgm:pt>
    <dgm:pt modelId="{044BE2BA-3593-4C99-A36A-881C658350A9}" type="pres">
      <dgm:prSet presAssocID="{580C4DF8-24EC-4D98-BC4D-A4C2486F8620}" presName="bgRect" presStyleLbl="node1" presStyleIdx="0" presStyleCnt="4"/>
      <dgm:spPr/>
    </dgm:pt>
    <dgm:pt modelId="{E9AA4D51-EC16-42D4-9259-A580A5379F08}" type="pres">
      <dgm:prSet presAssocID="{580C4DF8-24EC-4D98-BC4D-A4C2486F8620}" presName="parentNode" presStyleLbl="node1" presStyleIdx="0" presStyleCnt="4">
        <dgm:presLayoutVars>
          <dgm:chMax val="0"/>
          <dgm:bulletEnabled val="1"/>
        </dgm:presLayoutVars>
      </dgm:prSet>
      <dgm:spPr/>
    </dgm:pt>
    <dgm:pt modelId="{31096260-857C-41ED-8887-DBD237C1B64A}" type="pres">
      <dgm:prSet presAssocID="{580C4DF8-24EC-4D98-BC4D-A4C2486F8620}" presName="childNode" presStyleLbl="node1" presStyleIdx="0" presStyleCnt="4">
        <dgm:presLayoutVars>
          <dgm:bulletEnabled val="1"/>
        </dgm:presLayoutVars>
      </dgm:prSet>
      <dgm:spPr/>
    </dgm:pt>
    <dgm:pt modelId="{0FDDD49B-CF37-4DBF-AF66-83B2C6D27CB8}" type="pres">
      <dgm:prSet presAssocID="{8623F8D1-75F0-42A7-A4EB-F23B76584332}" presName="hSp" presStyleCnt="0"/>
      <dgm:spPr/>
    </dgm:pt>
    <dgm:pt modelId="{130B12A4-9ACF-46A8-91F5-B0A6DDA487E7}" type="pres">
      <dgm:prSet presAssocID="{8623F8D1-75F0-42A7-A4EB-F23B76584332}" presName="vProcSp" presStyleCnt="0"/>
      <dgm:spPr/>
    </dgm:pt>
    <dgm:pt modelId="{2E448950-397B-4E94-B6E2-FA2C9B30DED5}" type="pres">
      <dgm:prSet presAssocID="{8623F8D1-75F0-42A7-A4EB-F23B76584332}" presName="vSp1" presStyleCnt="0"/>
      <dgm:spPr/>
    </dgm:pt>
    <dgm:pt modelId="{529572F3-9C42-4B22-9D53-11BACD25DD0D}" type="pres">
      <dgm:prSet presAssocID="{8623F8D1-75F0-42A7-A4EB-F23B76584332}" presName="simulatedConn" presStyleLbl="solidFgAcc1" presStyleIdx="0" presStyleCnt="3"/>
      <dgm:spPr/>
    </dgm:pt>
    <dgm:pt modelId="{04A355F1-1F33-45B6-9E6E-B0443333097A}" type="pres">
      <dgm:prSet presAssocID="{8623F8D1-75F0-42A7-A4EB-F23B76584332}" presName="vSp2" presStyleCnt="0"/>
      <dgm:spPr/>
    </dgm:pt>
    <dgm:pt modelId="{8263EA7B-4DB2-4F00-9D11-7A6D1E43BA3E}" type="pres">
      <dgm:prSet presAssocID="{8623F8D1-75F0-42A7-A4EB-F23B76584332}" presName="sibTrans" presStyleCnt="0"/>
      <dgm:spPr/>
    </dgm:pt>
    <dgm:pt modelId="{325EAAEB-F33B-4785-B085-BB413E377A01}" type="pres">
      <dgm:prSet presAssocID="{C66CA13B-4E77-471F-A8F5-DF08BF06C4D6}" presName="compositeNode" presStyleCnt="0">
        <dgm:presLayoutVars>
          <dgm:bulletEnabled val="1"/>
        </dgm:presLayoutVars>
      </dgm:prSet>
      <dgm:spPr/>
    </dgm:pt>
    <dgm:pt modelId="{5B472084-CE30-4113-B300-FAEE077FB550}" type="pres">
      <dgm:prSet presAssocID="{C66CA13B-4E77-471F-A8F5-DF08BF06C4D6}" presName="bgRect" presStyleLbl="node1" presStyleIdx="1" presStyleCnt="4"/>
      <dgm:spPr/>
    </dgm:pt>
    <dgm:pt modelId="{14AF35CA-4A55-45EC-B396-C1D62106706A}" type="pres">
      <dgm:prSet presAssocID="{C66CA13B-4E77-471F-A8F5-DF08BF06C4D6}" presName="parentNode" presStyleLbl="node1" presStyleIdx="1" presStyleCnt="4">
        <dgm:presLayoutVars>
          <dgm:chMax val="0"/>
          <dgm:bulletEnabled val="1"/>
        </dgm:presLayoutVars>
      </dgm:prSet>
      <dgm:spPr/>
    </dgm:pt>
    <dgm:pt modelId="{37B7409A-9BC2-4F44-8428-0C42FBE80506}" type="pres">
      <dgm:prSet presAssocID="{C66CA13B-4E77-471F-A8F5-DF08BF06C4D6}" presName="childNode" presStyleLbl="node1" presStyleIdx="1" presStyleCnt="4">
        <dgm:presLayoutVars>
          <dgm:bulletEnabled val="1"/>
        </dgm:presLayoutVars>
      </dgm:prSet>
      <dgm:spPr/>
    </dgm:pt>
    <dgm:pt modelId="{56DA4925-E67D-4F9D-80D5-DEEA201087EF}" type="pres">
      <dgm:prSet presAssocID="{2FBEE3F5-BA84-4AF9-A296-D85A7F4EF0D9}" presName="hSp" presStyleCnt="0"/>
      <dgm:spPr/>
    </dgm:pt>
    <dgm:pt modelId="{62137FE4-9E88-484F-A3C1-477E5FB5890C}" type="pres">
      <dgm:prSet presAssocID="{2FBEE3F5-BA84-4AF9-A296-D85A7F4EF0D9}" presName="vProcSp" presStyleCnt="0"/>
      <dgm:spPr/>
    </dgm:pt>
    <dgm:pt modelId="{5FB709E3-FBEA-4BC6-8F8A-9ABD41119DF4}" type="pres">
      <dgm:prSet presAssocID="{2FBEE3F5-BA84-4AF9-A296-D85A7F4EF0D9}" presName="vSp1" presStyleCnt="0"/>
      <dgm:spPr/>
    </dgm:pt>
    <dgm:pt modelId="{5F0BAC77-18B9-4410-8CE9-46B8142269BB}" type="pres">
      <dgm:prSet presAssocID="{2FBEE3F5-BA84-4AF9-A296-D85A7F4EF0D9}" presName="simulatedConn" presStyleLbl="solidFgAcc1" presStyleIdx="1" presStyleCnt="3"/>
      <dgm:spPr/>
    </dgm:pt>
    <dgm:pt modelId="{DA7A3164-269E-473F-8245-5E7D8B370796}" type="pres">
      <dgm:prSet presAssocID="{2FBEE3F5-BA84-4AF9-A296-D85A7F4EF0D9}" presName="vSp2" presStyleCnt="0"/>
      <dgm:spPr/>
    </dgm:pt>
    <dgm:pt modelId="{61628DE6-9BC1-46FD-A9F9-DD1C844CEA6C}" type="pres">
      <dgm:prSet presAssocID="{2FBEE3F5-BA84-4AF9-A296-D85A7F4EF0D9}" presName="sibTrans" presStyleCnt="0"/>
      <dgm:spPr/>
    </dgm:pt>
    <dgm:pt modelId="{84D236EC-5718-44EE-B916-8414B63FCE19}" type="pres">
      <dgm:prSet presAssocID="{551DE0C7-14F8-46B7-942F-1FD6BFB120CD}" presName="compositeNode" presStyleCnt="0">
        <dgm:presLayoutVars>
          <dgm:bulletEnabled val="1"/>
        </dgm:presLayoutVars>
      </dgm:prSet>
      <dgm:spPr/>
    </dgm:pt>
    <dgm:pt modelId="{8D28BC93-00E4-466E-81F0-6B19F5AE71C6}" type="pres">
      <dgm:prSet presAssocID="{551DE0C7-14F8-46B7-942F-1FD6BFB120CD}" presName="bgRect" presStyleLbl="node1" presStyleIdx="2" presStyleCnt="4"/>
      <dgm:spPr/>
    </dgm:pt>
    <dgm:pt modelId="{7CFA52CB-6B47-40F8-ACCB-3D8C458FD281}" type="pres">
      <dgm:prSet presAssocID="{551DE0C7-14F8-46B7-942F-1FD6BFB120CD}" presName="parentNode" presStyleLbl="node1" presStyleIdx="2" presStyleCnt="4">
        <dgm:presLayoutVars>
          <dgm:chMax val="0"/>
          <dgm:bulletEnabled val="1"/>
        </dgm:presLayoutVars>
      </dgm:prSet>
      <dgm:spPr/>
    </dgm:pt>
    <dgm:pt modelId="{53808FF4-0EA0-4E6C-B2C4-C67BA48828F4}" type="pres">
      <dgm:prSet presAssocID="{551DE0C7-14F8-46B7-942F-1FD6BFB120CD}" presName="childNode" presStyleLbl="node1" presStyleIdx="2" presStyleCnt="4">
        <dgm:presLayoutVars>
          <dgm:bulletEnabled val="1"/>
        </dgm:presLayoutVars>
      </dgm:prSet>
      <dgm:spPr/>
    </dgm:pt>
    <dgm:pt modelId="{AED9BC32-3059-4C6A-A3A6-64191F29F49C}" type="pres">
      <dgm:prSet presAssocID="{892340D6-F87C-4228-8047-3FCD328BAC66}" presName="hSp" presStyleCnt="0"/>
      <dgm:spPr/>
    </dgm:pt>
    <dgm:pt modelId="{6FE766D3-24FE-4B1D-8D43-3F52B8009356}" type="pres">
      <dgm:prSet presAssocID="{892340D6-F87C-4228-8047-3FCD328BAC66}" presName="vProcSp" presStyleCnt="0"/>
      <dgm:spPr/>
    </dgm:pt>
    <dgm:pt modelId="{1ACDBE97-7195-45AC-8706-EF22B9F52A56}" type="pres">
      <dgm:prSet presAssocID="{892340D6-F87C-4228-8047-3FCD328BAC66}" presName="vSp1" presStyleCnt="0"/>
      <dgm:spPr/>
    </dgm:pt>
    <dgm:pt modelId="{3DF663A6-5748-4938-96CF-DA316FFB7FD3}" type="pres">
      <dgm:prSet presAssocID="{892340D6-F87C-4228-8047-3FCD328BAC66}" presName="simulatedConn" presStyleLbl="solidFgAcc1" presStyleIdx="2" presStyleCnt="3"/>
      <dgm:spPr/>
    </dgm:pt>
    <dgm:pt modelId="{56C9A015-E912-42F0-A15E-BDB2EDC7B564}" type="pres">
      <dgm:prSet presAssocID="{892340D6-F87C-4228-8047-3FCD328BAC66}" presName="vSp2" presStyleCnt="0"/>
      <dgm:spPr/>
    </dgm:pt>
    <dgm:pt modelId="{826201DE-3DC9-479F-B07D-5FEB80DC48C4}" type="pres">
      <dgm:prSet presAssocID="{892340D6-F87C-4228-8047-3FCD328BAC66}" presName="sibTrans" presStyleCnt="0"/>
      <dgm:spPr/>
    </dgm:pt>
    <dgm:pt modelId="{DC3BABD6-A054-4478-92A2-CA8396044DCF}" type="pres">
      <dgm:prSet presAssocID="{C44FF60D-B167-4942-A9D1-9FCEC7F1AF2D}" presName="compositeNode" presStyleCnt="0">
        <dgm:presLayoutVars>
          <dgm:bulletEnabled val="1"/>
        </dgm:presLayoutVars>
      </dgm:prSet>
      <dgm:spPr/>
    </dgm:pt>
    <dgm:pt modelId="{09349738-ACAF-4021-86B1-A58F0251D814}" type="pres">
      <dgm:prSet presAssocID="{C44FF60D-B167-4942-A9D1-9FCEC7F1AF2D}" presName="bgRect" presStyleLbl="node1" presStyleIdx="3" presStyleCnt="4"/>
      <dgm:spPr/>
    </dgm:pt>
    <dgm:pt modelId="{0397B7AA-8596-4543-AA3C-8CD1A06A53E5}" type="pres">
      <dgm:prSet presAssocID="{C44FF60D-B167-4942-A9D1-9FCEC7F1AF2D}" presName="parentNode" presStyleLbl="node1" presStyleIdx="3" presStyleCnt="4">
        <dgm:presLayoutVars>
          <dgm:chMax val="0"/>
          <dgm:bulletEnabled val="1"/>
        </dgm:presLayoutVars>
      </dgm:prSet>
      <dgm:spPr/>
    </dgm:pt>
    <dgm:pt modelId="{DE0C5A16-8FF0-4CFB-971D-5B9A9F4FE4C0}" type="pres">
      <dgm:prSet presAssocID="{C44FF60D-B167-4942-A9D1-9FCEC7F1AF2D}" presName="childNode" presStyleLbl="node1" presStyleIdx="3" presStyleCnt="4">
        <dgm:presLayoutVars>
          <dgm:bulletEnabled val="1"/>
        </dgm:presLayoutVars>
      </dgm:prSet>
      <dgm:spPr/>
    </dgm:pt>
  </dgm:ptLst>
  <dgm:cxnLst>
    <dgm:cxn modelId="{635D6403-3FBE-4A77-A0BF-BB4B0241B08E}" srcId="{580C4DF8-24EC-4D98-BC4D-A4C2486F8620}" destId="{D954E587-6E30-4D8A-923B-42CAD8D84C86}" srcOrd="0" destOrd="0" parTransId="{9F18F0C1-2404-494F-A686-D09A9A128DE2}" sibTransId="{898316A9-50BA-4FEF-801C-47126C874D05}"/>
    <dgm:cxn modelId="{4D14CE0B-9A87-4FE2-95B8-2996ABF20DEF}" type="presOf" srcId="{EED1852E-C683-42ED-A6DA-43DDFECF4383}" destId="{53808FF4-0EA0-4E6C-B2C4-C67BA48828F4}" srcOrd="0" destOrd="0" presId="urn:microsoft.com/office/officeart/2005/8/layout/hProcess7"/>
    <dgm:cxn modelId="{380A1A13-6E79-47FB-A73F-A6276DFA1AF8}" type="presOf" srcId="{D954E587-6E30-4D8A-923B-42CAD8D84C86}" destId="{31096260-857C-41ED-8887-DBD237C1B64A}" srcOrd="0" destOrd="0" presId="urn:microsoft.com/office/officeart/2005/8/layout/hProcess7"/>
    <dgm:cxn modelId="{B7F6E03F-9D14-413E-8B67-3ABB50F82E41}" srcId="{C44FF60D-B167-4942-A9D1-9FCEC7F1AF2D}" destId="{37B20641-D3D9-4655-8CBE-87DC24B40BF3}" srcOrd="0" destOrd="0" parTransId="{3B70A0DA-C061-4F91-9089-81F6C296A3FA}" sibTransId="{949B3351-4DCC-4952-8A71-5593B26B390C}"/>
    <dgm:cxn modelId="{4E0AF948-D0B0-4CB8-8073-7BED23299FBE}" type="presOf" srcId="{FE2FE62D-F51D-400B-9D2C-09647785E5EA}" destId="{37B7409A-9BC2-4F44-8428-0C42FBE80506}" srcOrd="0" destOrd="0" presId="urn:microsoft.com/office/officeart/2005/8/layout/hProcess7"/>
    <dgm:cxn modelId="{E9C5CD4D-3C38-48A9-8909-CA89D6D0F2F6}" type="presOf" srcId="{37B20641-D3D9-4655-8CBE-87DC24B40BF3}" destId="{DE0C5A16-8FF0-4CFB-971D-5B9A9F4FE4C0}" srcOrd="0" destOrd="0" presId="urn:microsoft.com/office/officeart/2005/8/layout/hProcess7"/>
    <dgm:cxn modelId="{F6634B51-EC01-4FFF-AA9A-B03D2CF156B1}" type="presOf" srcId="{C200C2E7-ADAE-4ABC-A381-4909AC4682BB}" destId="{DE0C5A16-8FF0-4CFB-971D-5B9A9F4FE4C0}" srcOrd="0" destOrd="1" presId="urn:microsoft.com/office/officeart/2005/8/layout/hProcess7"/>
    <dgm:cxn modelId="{6BDC5E72-9102-4127-A7B7-8C40FD6AA407}" srcId="{C44FF60D-B167-4942-A9D1-9FCEC7F1AF2D}" destId="{C200C2E7-ADAE-4ABC-A381-4909AC4682BB}" srcOrd="1" destOrd="0" parTransId="{82EC19BD-81A8-4B71-81C7-40EAD239F185}" sibTransId="{94DA4B09-76E9-411C-BF69-CED50F59569D}"/>
    <dgm:cxn modelId="{0429125A-16A6-4E1E-B0D5-A7D33C5F6CE7}" type="presOf" srcId="{C66CA13B-4E77-471F-A8F5-DF08BF06C4D6}" destId="{5B472084-CE30-4113-B300-FAEE077FB550}" srcOrd="0" destOrd="0" presId="urn:microsoft.com/office/officeart/2005/8/layout/hProcess7"/>
    <dgm:cxn modelId="{0424A07D-41AE-463A-AB14-EBCA33A19005}" srcId="{C66CA13B-4E77-471F-A8F5-DF08BF06C4D6}" destId="{FE2FE62D-F51D-400B-9D2C-09647785E5EA}" srcOrd="0" destOrd="0" parTransId="{EC50E6F7-31A3-4961-9B68-2C4A7D10FC61}" sibTransId="{0487799C-E34D-40D1-A789-91CC94AD7E6A}"/>
    <dgm:cxn modelId="{F1C5178A-CAB1-48BE-8910-5DB895F4B3BD}" srcId="{551DE0C7-14F8-46B7-942F-1FD6BFB120CD}" destId="{EED1852E-C683-42ED-A6DA-43DDFECF4383}" srcOrd="0" destOrd="0" parTransId="{C59C6A07-B9CD-4A4A-B79A-9021386C392C}" sibTransId="{5E5874E7-5033-45C6-B2EA-8AB0451F3D99}"/>
    <dgm:cxn modelId="{5AE55591-7C92-4751-90C1-000EDA468628}" type="presOf" srcId="{C66CA13B-4E77-471F-A8F5-DF08BF06C4D6}" destId="{14AF35CA-4A55-45EC-B396-C1D62106706A}" srcOrd="1" destOrd="0" presId="urn:microsoft.com/office/officeart/2005/8/layout/hProcess7"/>
    <dgm:cxn modelId="{FBAFA193-846C-44D7-9735-E3650592500A}" type="presOf" srcId="{C44FF60D-B167-4942-A9D1-9FCEC7F1AF2D}" destId="{09349738-ACAF-4021-86B1-A58F0251D814}" srcOrd="0" destOrd="0" presId="urn:microsoft.com/office/officeart/2005/8/layout/hProcess7"/>
    <dgm:cxn modelId="{0E6DBF9C-FA05-410B-AB5B-27EE84121EAF}" srcId="{886D8BA9-45E2-4337-AAEB-27B7D3E2DCA5}" destId="{C44FF60D-B167-4942-A9D1-9FCEC7F1AF2D}" srcOrd="3" destOrd="0" parTransId="{B1177678-2293-4D78-8031-79F5FF230906}" sibTransId="{F9A9FC8D-E1BD-4128-9A1D-2AC0FA279E0B}"/>
    <dgm:cxn modelId="{1F81A8A2-C715-4AA0-A755-B249F21A1C1A}" type="presOf" srcId="{551DE0C7-14F8-46B7-942F-1FD6BFB120CD}" destId="{8D28BC93-00E4-466E-81F0-6B19F5AE71C6}" srcOrd="0" destOrd="0" presId="urn:microsoft.com/office/officeart/2005/8/layout/hProcess7"/>
    <dgm:cxn modelId="{2D9CE0C0-01C8-4E53-B3E2-683D721B1E6B}" srcId="{886D8BA9-45E2-4337-AAEB-27B7D3E2DCA5}" destId="{C66CA13B-4E77-471F-A8F5-DF08BF06C4D6}" srcOrd="1" destOrd="0" parTransId="{01B34C6E-19B5-46DE-BC77-589261885A43}" sibTransId="{2FBEE3F5-BA84-4AF9-A296-D85A7F4EF0D9}"/>
    <dgm:cxn modelId="{B9D6FFCB-F7ED-4EE4-AB51-CEC56AEB7CDF}" srcId="{886D8BA9-45E2-4337-AAEB-27B7D3E2DCA5}" destId="{580C4DF8-24EC-4D98-BC4D-A4C2486F8620}" srcOrd="0" destOrd="0" parTransId="{42D3543C-B02B-4193-A251-649E5974DCD2}" sibTransId="{8623F8D1-75F0-42A7-A4EB-F23B76584332}"/>
    <dgm:cxn modelId="{ED9A48DA-83BD-41FD-9CC6-55A65952A314}" type="presOf" srcId="{551DE0C7-14F8-46B7-942F-1FD6BFB120CD}" destId="{7CFA52CB-6B47-40F8-ACCB-3D8C458FD281}" srcOrd="1" destOrd="0" presId="urn:microsoft.com/office/officeart/2005/8/layout/hProcess7"/>
    <dgm:cxn modelId="{D8C6F3DD-B8F3-4B3B-B9EB-69FE79383E6C}" type="presOf" srcId="{C44FF60D-B167-4942-A9D1-9FCEC7F1AF2D}" destId="{0397B7AA-8596-4543-AA3C-8CD1A06A53E5}" srcOrd="1" destOrd="0" presId="urn:microsoft.com/office/officeart/2005/8/layout/hProcess7"/>
    <dgm:cxn modelId="{9432BBE7-D0CC-4D6A-868C-7DE515257D8E}" type="presOf" srcId="{580C4DF8-24EC-4D98-BC4D-A4C2486F8620}" destId="{044BE2BA-3593-4C99-A36A-881C658350A9}" srcOrd="0" destOrd="0" presId="urn:microsoft.com/office/officeart/2005/8/layout/hProcess7"/>
    <dgm:cxn modelId="{31E7D6EA-CFCD-49BD-B925-C38C831A6CEA}" type="presOf" srcId="{580C4DF8-24EC-4D98-BC4D-A4C2486F8620}" destId="{E9AA4D51-EC16-42D4-9259-A580A5379F08}" srcOrd="1" destOrd="0" presId="urn:microsoft.com/office/officeart/2005/8/layout/hProcess7"/>
    <dgm:cxn modelId="{97D806EE-BD5F-4E2B-A1A8-F2086E8E0AA3}" srcId="{886D8BA9-45E2-4337-AAEB-27B7D3E2DCA5}" destId="{551DE0C7-14F8-46B7-942F-1FD6BFB120CD}" srcOrd="2" destOrd="0" parTransId="{7C41AFE8-CC36-4012-92C0-16E1FEDC3469}" sibTransId="{892340D6-F87C-4228-8047-3FCD328BAC66}"/>
    <dgm:cxn modelId="{7A43ABF6-A53A-4097-8A6F-31FA538D8DE0}" type="presOf" srcId="{886D8BA9-45E2-4337-AAEB-27B7D3E2DCA5}" destId="{87691EBB-5D5E-4A8D-93DA-FC56B1A8518E}" srcOrd="0" destOrd="0" presId="urn:microsoft.com/office/officeart/2005/8/layout/hProcess7"/>
    <dgm:cxn modelId="{C8896C9A-9F31-478A-8FA8-8ECD27C407E1}" type="presParOf" srcId="{87691EBB-5D5E-4A8D-93DA-FC56B1A8518E}" destId="{1A9F7BA5-8196-44BC-A399-6EFBC70CDF54}" srcOrd="0" destOrd="0" presId="urn:microsoft.com/office/officeart/2005/8/layout/hProcess7"/>
    <dgm:cxn modelId="{3ADA6059-7C00-46EE-98D0-EB3EF7627FCC}" type="presParOf" srcId="{1A9F7BA5-8196-44BC-A399-6EFBC70CDF54}" destId="{044BE2BA-3593-4C99-A36A-881C658350A9}" srcOrd="0" destOrd="0" presId="urn:microsoft.com/office/officeart/2005/8/layout/hProcess7"/>
    <dgm:cxn modelId="{31BE475B-BEE0-43FA-8B50-D360D1B1E924}" type="presParOf" srcId="{1A9F7BA5-8196-44BC-A399-6EFBC70CDF54}" destId="{E9AA4D51-EC16-42D4-9259-A580A5379F08}" srcOrd="1" destOrd="0" presId="urn:microsoft.com/office/officeart/2005/8/layout/hProcess7"/>
    <dgm:cxn modelId="{9F255C68-7B48-4C12-8ED9-43DF968BF5E6}" type="presParOf" srcId="{1A9F7BA5-8196-44BC-A399-6EFBC70CDF54}" destId="{31096260-857C-41ED-8887-DBD237C1B64A}" srcOrd="2" destOrd="0" presId="urn:microsoft.com/office/officeart/2005/8/layout/hProcess7"/>
    <dgm:cxn modelId="{C5AC6405-D22C-43C5-A720-6F61BC394074}" type="presParOf" srcId="{87691EBB-5D5E-4A8D-93DA-FC56B1A8518E}" destId="{0FDDD49B-CF37-4DBF-AF66-83B2C6D27CB8}" srcOrd="1" destOrd="0" presId="urn:microsoft.com/office/officeart/2005/8/layout/hProcess7"/>
    <dgm:cxn modelId="{E5F99F5A-535E-43C4-8DB7-71B4450BFC31}" type="presParOf" srcId="{87691EBB-5D5E-4A8D-93DA-FC56B1A8518E}" destId="{130B12A4-9ACF-46A8-91F5-B0A6DDA487E7}" srcOrd="2" destOrd="0" presId="urn:microsoft.com/office/officeart/2005/8/layout/hProcess7"/>
    <dgm:cxn modelId="{7884A011-E5D8-4709-964D-18AE17A20524}" type="presParOf" srcId="{130B12A4-9ACF-46A8-91F5-B0A6DDA487E7}" destId="{2E448950-397B-4E94-B6E2-FA2C9B30DED5}" srcOrd="0" destOrd="0" presId="urn:microsoft.com/office/officeart/2005/8/layout/hProcess7"/>
    <dgm:cxn modelId="{97671E78-6387-402A-9ADD-0AA61782803E}" type="presParOf" srcId="{130B12A4-9ACF-46A8-91F5-B0A6DDA487E7}" destId="{529572F3-9C42-4B22-9D53-11BACD25DD0D}" srcOrd="1" destOrd="0" presId="urn:microsoft.com/office/officeart/2005/8/layout/hProcess7"/>
    <dgm:cxn modelId="{0396707D-2AB2-440B-8EFF-1F3A55408DE0}" type="presParOf" srcId="{130B12A4-9ACF-46A8-91F5-B0A6DDA487E7}" destId="{04A355F1-1F33-45B6-9E6E-B0443333097A}" srcOrd="2" destOrd="0" presId="urn:microsoft.com/office/officeart/2005/8/layout/hProcess7"/>
    <dgm:cxn modelId="{43DFFAC7-55BF-4E8F-8F65-1BE7094CDEDD}" type="presParOf" srcId="{87691EBB-5D5E-4A8D-93DA-FC56B1A8518E}" destId="{8263EA7B-4DB2-4F00-9D11-7A6D1E43BA3E}" srcOrd="3" destOrd="0" presId="urn:microsoft.com/office/officeart/2005/8/layout/hProcess7"/>
    <dgm:cxn modelId="{46FE61F2-3807-4762-9A3A-C557722CF479}" type="presParOf" srcId="{87691EBB-5D5E-4A8D-93DA-FC56B1A8518E}" destId="{325EAAEB-F33B-4785-B085-BB413E377A01}" srcOrd="4" destOrd="0" presId="urn:microsoft.com/office/officeart/2005/8/layout/hProcess7"/>
    <dgm:cxn modelId="{27530A24-058A-4562-A1C2-85626FB345E7}" type="presParOf" srcId="{325EAAEB-F33B-4785-B085-BB413E377A01}" destId="{5B472084-CE30-4113-B300-FAEE077FB550}" srcOrd="0" destOrd="0" presId="urn:microsoft.com/office/officeart/2005/8/layout/hProcess7"/>
    <dgm:cxn modelId="{EA3460ED-A3F3-4380-A949-181B498D0C8F}" type="presParOf" srcId="{325EAAEB-F33B-4785-B085-BB413E377A01}" destId="{14AF35CA-4A55-45EC-B396-C1D62106706A}" srcOrd="1" destOrd="0" presId="urn:microsoft.com/office/officeart/2005/8/layout/hProcess7"/>
    <dgm:cxn modelId="{5CDB3DCE-66A0-42C7-8DDC-8B0B8DE9E43F}" type="presParOf" srcId="{325EAAEB-F33B-4785-B085-BB413E377A01}" destId="{37B7409A-9BC2-4F44-8428-0C42FBE80506}" srcOrd="2" destOrd="0" presId="urn:microsoft.com/office/officeart/2005/8/layout/hProcess7"/>
    <dgm:cxn modelId="{83A0E538-8F7D-4244-996D-B52ADE7C715D}" type="presParOf" srcId="{87691EBB-5D5E-4A8D-93DA-FC56B1A8518E}" destId="{56DA4925-E67D-4F9D-80D5-DEEA201087EF}" srcOrd="5" destOrd="0" presId="urn:microsoft.com/office/officeart/2005/8/layout/hProcess7"/>
    <dgm:cxn modelId="{4FD4C358-ECAA-413E-B92D-9C56B7501C94}" type="presParOf" srcId="{87691EBB-5D5E-4A8D-93DA-FC56B1A8518E}" destId="{62137FE4-9E88-484F-A3C1-477E5FB5890C}" srcOrd="6" destOrd="0" presId="urn:microsoft.com/office/officeart/2005/8/layout/hProcess7"/>
    <dgm:cxn modelId="{3D84BBB2-2517-48C1-AE42-0CD3D0E003E7}" type="presParOf" srcId="{62137FE4-9E88-484F-A3C1-477E5FB5890C}" destId="{5FB709E3-FBEA-4BC6-8F8A-9ABD41119DF4}" srcOrd="0" destOrd="0" presId="urn:microsoft.com/office/officeart/2005/8/layout/hProcess7"/>
    <dgm:cxn modelId="{DFBB7A2E-4A54-4DFF-B86E-DC39F22F07F9}" type="presParOf" srcId="{62137FE4-9E88-484F-A3C1-477E5FB5890C}" destId="{5F0BAC77-18B9-4410-8CE9-46B8142269BB}" srcOrd="1" destOrd="0" presId="urn:microsoft.com/office/officeart/2005/8/layout/hProcess7"/>
    <dgm:cxn modelId="{764DAA73-032F-40BC-BF15-ADEC7B5E7551}" type="presParOf" srcId="{62137FE4-9E88-484F-A3C1-477E5FB5890C}" destId="{DA7A3164-269E-473F-8245-5E7D8B370796}" srcOrd="2" destOrd="0" presId="urn:microsoft.com/office/officeart/2005/8/layout/hProcess7"/>
    <dgm:cxn modelId="{40D9F57E-1101-482B-8E0F-3AF1B93594C1}" type="presParOf" srcId="{87691EBB-5D5E-4A8D-93DA-FC56B1A8518E}" destId="{61628DE6-9BC1-46FD-A9F9-DD1C844CEA6C}" srcOrd="7" destOrd="0" presId="urn:microsoft.com/office/officeart/2005/8/layout/hProcess7"/>
    <dgm:cxn modelId="{F7BE9849-3F95-4D89-865B-E38745F4B54B}" type="presParOf" srcId="{87691EBB-5D5E-4A8D-93DA-FC56B1A8518E}" destId="{84D236EC-5718-44EE-B916-8414B63FCE19}" srcOrd="8" destOrd="0" presId="urn:microsoft.com/office/officeart/2005/8/layout/hProcess7"/>
    <dgm:cxn modelId="{2E35CEFE-D4AF-40E9-B9B1-CE1EA8C4EB0B}" type="presParOf" srcId="{84D236EC-5718-44EE-B916-8414B63FCE19}" destId="{8D28BC93-00E4-466E-81F0-6B19F5AE71C6}" srcOrd="0" destOrd="0" presId="urn:microsoft.com/office/officeart/2005/8/layout/hProcess7"/>
    <dgm:cxn modelId="{1C63FFED-05B8-443F-AD56-022C841AFED0}" type="presParOf" srcId="{84D236EC-5718-44EE-B916-8414B63FCE19}" destId="{7CFA52CB-6B47-40F8-ACCB-3D8C458FD281}" srcOrd="1" destOrd="0" presId="urn:microsoft.com/office/officeart/2005/8/layout/hProcess7"/>
    <dgm:cxn modelId="{9CB3345B-313A-43DC-857F-AA6C0BC7FABD}" type="presParOf" srcId="{84D236EC-5718-44EE-B916-8414B63FCE19}" destId="{53808FF4-0EA0-4E6C-B2C4-C67BA48828F4}" srcOrd="2" destOrd="0" presId="urn:microsoft.com/office/officeart/2005/8/layout/hProcess7"/>
    <dgm:cxn modelId="{A2490970-D95B-4AD0-8F02-05B6E2722A4B}" type="presParOf" srcId="{87691EBB-5D5E-4A8D-93DA-FC56B1A8518E}" destId="{AED9BC32-3059-4C6A-A3A6-64191F29F49C}" srcOrd="9" destOrd="0" presId="urn:microsoft.com/office/officeart/2005/8/layout/hProcess7"/>
    <dgm:cxn modelId="{110BF08E-3D15-4782-A3D6-9B70B325EDF0}" type="presParOf" srcId="{87691EBB-5D5E-4A8D-93DA-FC56B1A8518E}" destId="{6FE766D3-24FE-4B1D-8D43-3F52B8009356}" srcOrd="10" destOrd="0" presId="urn:microsoft.com/office/officeart/2005/8/layout/hProcess7"/>
    <dgm:cxn modelId="{AA73F78D-D31D-417A-AA04-B85C36153BA1}" type="presParOf" srcId="{6FE766D3-24FE-4B1D-8D43-3F52B8009356}" destId="{1ACDBE97-7195-45AC-8706-EF22B9F52A56}" srcOrd="0" destOrd="0" presId="urn:microsoft.com/office/officeart/2005/8/layout/hProcess7"/>
    <dgm:cxn modelId="{44C1C3E0-9FE7-476D-AA00-FFF094A9B60E}" type="presParOf" srcId="{6FE766D3-24FE-4B1D-8D43-3F52B8009356}" destId="{3DF663A6-5748-4938-96CF-DA316FFB7FD3}" srcOrd="1" destOrd="0" presId="urn:microsoft.com/office/officeart/2005/8/layout/hProcess7"/>
    <dgm:cxn modelId="{25E9DA32-CD29-4911-B1E7-FABDEA1C9EFF}" type="presParOf" srcId="{6FE766D3-24FE-4B1D-8D43-3F52B8009356}" destId="{56C9A015-E912-42F0-A15E-BDB2EDC7B564}" srcOrd="2" destOrd="0" presId="urn:microsoft.com/office/officeart/2005/8/layout/hProcess7"/>
    <dgm:cxn modelId="{0BC9E5AC-2356-4EFC-B084-CEB2E4167655}" type="presParOf" srcId="{87691EBB-5D5E-4A8D-93DA-FC56B1A8518E}" destId="{826201DE-3DC9-479F-B07D-5FEB80DC48C4}" srcOrd="11" destOrd="0" presId="urn:microsoft.com/office/officeart/2005/8/layout/hProcess7"/>
    <dgm:cxn modelId="{E7A95022-F22F-4DBC-84CC-0B07006466F1}" type="presParOf" srcId="{87691EBB-5D5E-4A8D-93DA-FC56B1A8518E}" destId="{DC3BABD6-A054-4478-92A2-CA8396044DCF}" srcOrd="12" destOrd="0" presId="urn:microsoft.com/office/officeart/2005/8/layout/hProcess7"/>
    <dgm:cxn modelId="{BAD22267-332E-434D-9B01-4C52AAB60C70}" type="presParOf" srcId="{DC3BABD6-A054-4478-92A2-CA8396044DCF}" destId="{09349738-ACAF-4021-86B1-A58F0251D814}" srcOrd="0" destOrd="0" presId="urn:microsoft.com/office/officeart/2005/8/layout/hProcess7"/>
    <dgm:cxn modelId="{7B4B327F-2347-4BE9-AF77-DD86A01FB21B}" type="presParOf" srcId="{DC3BABD6-A054-4478-92A2-CA8396044DCF}" destId="{0397B7AA-8596-4543-AA3C-8CD1A06A53E5}" srcOrd="1" destOrd="0" presId="urn:microsoft.com/office/officeart/2005/8/layout/hProcess7"/>
    <dgm:cxn modelId="{56F9C4D3-DFCF-4DBF-92CE-90DF6A93409E}" type="presParOf" srcId="{DC3BABD6-A054-4478-92A2-CA8396044DCF}" destId="{DE0C5A16-8FF0-4CFB-971D-5B9A9F4FE4C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BE2BA-3593-4C99-A36A-881C658350A9}">
      <dsp:nvSpPr>
        <dsp:cNvPr id="0" name=""/>
        <dsp:cNvSpPr/>
      </dsp:nvSpPr>
      <dsp:spPr>
        <a:xfrm>
          <a:off x="2466" y="278592"/>
          <a:ext cx="1483816" cy="1780579"/>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September</a:t>
          </a:r>
        </a:p>
      </dsp:txBody>
      <dsp:txXfrm rot="16200000">
        <a:off x="-579189" y="860248"/>
        <a:ext cx="1460075" cy="296763"/>
      </dsp:txXfrm>
    </dsp:sp>
    <dsp:sp modelId="{31096260-857C-41ED-8887-DBD237C1B64A}">
      <dsp:nvSpPr>
        <dsp:cNvPr id="0" name=""/>
        <dsp:cNvSpPr/>
      </dsp:nvSpPr>
      <dsp:spPr>
        <a:xfrm>
          <a:off x="2992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299230" y="278592"/>
        <a:ext cx="1105443" cy="1780579"/>
      </dsp:txXfrm>
    </dsp:sp>
    <dsp:sp modelId="{5B472084-CE30-4113-B300-FAEE077FB550}">
      <dsp:nvSpPr>
        <dsp:cNvPr id="0" name=""/>
        <dsp:cNvSpPr/>
      </dsp:nvSpPr>
      <dsp:spPr>
        <a:xfrm>
          <a:off x="1538216" y="278592"/>
          <a:ext cx="1483816" cy="1780579"/>
        </a:xfrm>
        <a:prstGeom prst="roundRect">
          <a:avLst>
            <a:gd name="adj" fmla="val 5000"/>
          </a:avLst>
        </a:prstGeom>
        <a:solidFill>
          <a:schemeClr val="accent4">
            <a:hueOff val="-1372500"/>
            <a:satOff val="-4186"/>
            <a:lumOff val="130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Oktober</a:t>
          </a:r>
        </a:p>
      </dsp:txBody>
      <dsp:txXfrm rot="16200000">
        <a:off x="956560" y="860248"/>
        <a:ext cx="1460075" cy="296763"/>
      </dsp:txXfrm>
    </dsp:sp>
    <dsp:sp modelId="{529572F3-9C42-4B22-9D53-11BACD25DD0D}">
      <dsp:nvSpPr>
        <dsp:cNvPr id="0" name=""/>
        <dsp:cNvSpPr/>
      </dsp:nvSpPr>
      <dsp:spPr>
        <a:xfrm rot="5400000">
          <a:off x="1414869" y="1692917"/>
          <a:ext cx="261533" cy="222572"/>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7409A-9BC2-4F44-8428-0C42FBE80506}">
      <dsp:nvSpPr>
        <dsp:cNvPr id="0" name=""/>
        <dsp:cNvSpPr/>
      </dsp:nvSpPr>
      <dsp:spPr>
        <a:xfrm>
          <a:off x="18349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1834980" y="278592"/>
        <a:ext cx="1105443" cy="1780579"/>
      </dsp:txXfrm>
    </dsp:sp>
    <dsp:sp modelId="{8D28BC93-00E4-466E-81F0-6B19F5AE71C6}">
      <dsp:nvSpPr>
        <dsp:cNvPr id="0" name=""/>
        <dsp:cNvSpPr/>
      </dsp:nvSpPr>
      <dsp:spPr>
        <a:xfrm>
          <a:off x="3073966" y="278592"/>
          <a:ext cx="1483816" cy="1780579"/>
        </a:xfrm>
        <a:prstGeom prst="roundRect">
          <a:avLst>
            <a:gd name="adj" fmla="val 5000"/>
          </a:avLst>
        </a:prstGeom>
        <a:solidFill>
          <a:schemeClr val="accent4">
            <a:hueOff val="-2745000"/>
            <a:satOff val="-8373"/>
            <a:lumOff val="261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November</a:t>
          </a:r>
        </a:p>
      </dsp:txBody>
      <dsp:txXfrm rot="16200000">
        <a:off x="2492310" y="860248"/>
        <a:ext cx="1460075" cy="296763"/>
      </dsp:txXfrm>
    </dsp:sp>
    <dsp:sp modelId="{5F0BAC77-18B9-4410-8CE9-46B8142269BB}">
      <dsp:nvSpPr>
        <dsp:cNvPr id="0" name=""/>
        <dsp:cNvSpPr/>
      </dsp:nvSpPr>
      <dsp:spPr>
        <a:xfrm rot="5400000">
          <a:off x="2950619" y="1692917"/>
          <a:ext cx="261533" cy="222572"/>
        </a:xfrm>
        <a:prstGeom prst="flowChartExtract">
          <a:avLst/>
        </a:prstGeom>
        <a:solidFill>
          <a:schemeClr val="lt1">
            <a:hueOff val="0"/>
            <a:satOff val="0"/>
            <a:lumOff val="0"/>
            <a:alphaOff val="0"/>
          </a:schemeClr>
        </a:solidFill>
        <a:ln w="25400" cap="flat" cmpd="sng" algn="ctr">
          <a:solidFill>
            <a:schemeClr val="accent4">
              <a:hueOff val="-2058750"/>
              <a:satOff val="-6280"/>
              <a:lumOff val="19609"/>
              <a:alphaOff val="0"/>
            </a:schemeClr>
          </a:solidFill>
          <a:prstDash val="solid"/>
        </a:ln>
        <a:effectLst/>
      </dsp:spPr>
      <dsp:style>
        <a:lnRef idx="2">
          <a:scrgbClr r="0" g="0" b="0"/>
        </a:lnRef>
        <a:fillRef idx="1">
          <a:scrgbClr r="0" g="0" b="0"/>
        </a:fillRef>
        <a:effectRef idx="0">
          <a:scrgbClr r="0" g="0" b="0"/>
        </a:effectRef>
        <a:fontRef idx="minor"/>
      </dsp:style>
    </dsp:sp>
    <dsp:sp modelId="{53808FF4-0EA0-4E6C-B2C4-C67BA48828F4}">
      <dsp:nvSpPr>
        <dsp:cNvPr id="0" name=""/>
        <dsp:cNvSpPr/>
      </dsp:nvSpPr>
      <dsp:spPr>
        <a:xfrm>
          <a:off x="33707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Statusmøde</a:t>
          </a:r>
        </a:p>
        <a:p>
          <a:pPr marL="0" lvl="0" indent="0" algn="l" defTabSz="755650">
            <a:lnSpc>
              <a:spcPct val="90000"/>
            </a:lnSpc>
            <a:spcBef>
              <a:spcPct val="0"/>
            </a:spcBef>
            <a:spcAft>
              <a:spcPct val="35000"/>
            </a:spcAft>
            <a:buNone/>
          </a:pPr>
          <a:r>
            <a:rPr lang="da-DK" sz="1700" kern="1200" dirty="0"/>
            <a:t>Generel spørgetime</a:t>
          </a:r>
        </a:p>
      </dsp:txBody>
      <dsp:txXfrm>
        <a:off x="3370730" y="278592"/>
        <a:ext cx="1105443" cy="1780579"/>
      </dsp:txXfrm>
    </dsp:sp>
    <dsp:sp modelId="{09349738-ACAF-4021-86B1-A58F0251D814}">
      <dsp:nvSpPr>
        <dsp:cNvPr id="0" name=""/>
        <dsp:cNvSpPr/>
      </dsp:nvSpPr>
      <dsp:spPr>
        <a:xfrm>
          <a:off x="4609716" y="278592"/>
          <a:ext cx="1483816" cy="1780579"/>
        </a:xfrm>
        <a:prstGeom prst="roundRect">
          <a:avLst>
            <a:gd name="adj" fmla="val 5000"/>
          </a:avLst>
        </a:prstGeom>
        <a:solidFill>
          <a:schemeClr val="accent4">
            <a:hueOff val="-4117500"/>
            <a:satOff val="-12559"/>
            <a:lumOff val="392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December</a:t>
          </a:r>
        </a:p>
      </dsp:txBody>
      <dsp:txXfrm rot="16200000">
        <a:off x="4028060" y="860248"/>
        <a:ext cx="1460075" cy="296763"/>
      </dsp:txXfrm>
    </dsp:sp>
    <dsp:sp modelId="{3DF663A6-5748-4938-96CF-DA316FFB7FD3}">
      <dsp:nvSpPr>
        <dsp:cNvPr id="0" name=""/>
        <dsp:cNvSpPr/>
      </dsp:nvSpPr>
      <dsp:spPr>
        <a:xfrm rot="5400000">
          <a:off x="4486369" y="1692917"/>
          <a:ext cx="261533" cy="222572"/>
        </a:xfrm>
        <a:prstGeom prst="flowChartExtract">
          <a:avLst/>
        </a:prstGeom>
        <a:solidFill>
          <a:schemeClr val="lt1">
            <a:hueOff val="0"/>
            <a:satOff val="0"/>
            <a:lumOff val="0"/>
            <a:alphaOff val="0"/>
          </a:schemeClr>
        </a:solidFill>
        <a:ln w="25400" cap="flat" cmpd="sng" algn="ctr">
          <a:solidFill>
            <a:schemeClr val="accent4">
              <a:hueOff val="-4117500"/>
              <a:satOff val="-12559"/>
              <a:lumOff val="39218"/>
              <a:alphaOff val="0"/>
            </a:schemeClr>
          </a:solidFill>
          <a:prstDash val="solid"/>
        </a:ln>
        <a:effectLst/>
      </dsp:spPr>
      <dsp:style>
        <a:lnRef idx="2">
          <a:scrgbClr r="0" g="0" b="0"/>
        </a:lnRef>
        <a:fillRef idx="1">
          <a:scrgbClr r="0" g="0" b="0"/>
        </a:fillRef>
        <a:effectRef idx="0">
          <a:scrgbClr r="0" g="0" b="0"/>
        </a:effectRef>
        <a:fontRef idx="minor"/>
      </dsp:style>
    </dsp:sp>
    <dsp:sp modelId="{DE0C5A16-8FF0-4CFB-971D-5B9A9F4FE4C0}">
      <dsp:nvSpPr>
        <dsp:cNvPr id="0" name=""/>
        <dsp:cNvSpPr/>
      </dsp:nvSpPr>
      <dsp:spPr>
        <a:xfrm>
          <a:off x="49064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endParaRPr lang="da-DK" sz="1700" kern="1200" dirty="0"/>
        </a:p>
        <a:p>
          <a:pPr marL="0" lvl="0" indent="0" algn="l" defTabSz="755650">
            <a:lnSpc>
              <a:spcPct val="90000"/>
            </a:lnSpc>
            <a:spcBef>
              <a:spcPct val="0"/>
            </a:spcBef>
            <a:spcAft>
              <a:spcPct val="35000"/>
            </a:spcAft>
            <a:buNone/>
          </a:pPr>
          <a:r>
            <a:rPr lang="da-DK" sz="1700" kern="1200" dirty="0"/>
            <a:t>Generel spørgetime</a:t>
          </a:r>
        </a:p>
      </dsp:txBody>
      <dsp:txXfrm>
        <a:off x="4906480" y="278592"/>
        <a:ext cx="1105443" cy="1780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30-10-2024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10/30/2024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10/30/2024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165841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5" r:id="rId25"/>
    <p:sldLayoutId id="2147483849" r:id="rId26"/>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ur02.safelinks.protection.outlook.com/?url=https%3A%2F%2Fwww.conferencemanager.dk%2Fdialogmoedeomskattedataisapa%2Fconference&amp;data=05%7C02%7CAWS%40kombit.dk%7C97bd7a4a2aff4abf3bfc08dcf42d1c52%7Ccc038af50e6843e5bb17957ad6f45f8e%7C0%7C0%7C638653721805861233%7CUnknown%7CTWFpbGZsb3d8eyJWIjoiMC4wLjAwMDAiLCJQIjoiV2luMzIiLCJBTiI6Ik1haWwiLCJXVCI6Mn0%3D%7C0%7C%7C%7C&amp;sdata=pv8TSaffvp9xF5GoyT70rst3KUoM3sAhloMK4OZO0Tk%3D&amp;reserved=0"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hyperlink" Target="https://dok.kombit.dk/Media/638654511250866823/Send%20manglerbrev%20frem%20for%20agterskrivelse,%20n%C3%A5r%20du%20bevilger%20helbredstill%C3%A6gskort%20eller%20udvidet%20helbredstill%C3%A6g%20med%20automatisk%20sagsbehandling.pdf" TargetMode="Externa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dok.kombit.dk/Media/638634631043938174/Statusmail%20(uge%2040%202024).ppt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7.xml"/><Relationship Id="rId7" Type="http://schemas.openxmlformats.org/officeDocument/2006/relationships/slide" Target="slide22.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5.xml"/><Relationship Id="rId10" Type="http://schemas.openxmlformats.org/officeDocument/2006/relationships/image" Target="../media/image23.png"/><Relationship Id="rId4" Type="http://schemas.openxmlformats.org/officeDocument/2006/relationships/slide" Target="slide10.xml"/><Relationship Id="rId9" Type="http://schemas.openxmlformats.org/officeDocument/2006/relationships/slide" Target="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a:t>
            </a:r>
            <a:r>
              <a:rPr lang="da-DK" u="sng" dirty="0"/>
              <a:t>mail</a:t>
            </a:r>
            <a:br>
              <a:rPr lang="da-DK" dirty="0"/>
            </a:br>
            <a:r>
              <a:rPr lang="da-DK" dirty="0">
                <a:solidFill>
                  <a:schemeClr val="tx2"/>
                </a:solidFill>
              </a:rPr>
              <a:t>Uge 44 - 2024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Grundet afholdelse af regionsmøder erstattes oktobers status</a:t>
            </a:r>
            <a:r>
              <a:rPr lang="da-DK" u="sng" dirty="0"/>
              <a:t>møde</a:t>
            </a:r>
            <a:r>
              <a:rPr lang="da-DK" dirty="0"/>
              <a:t> af denne status</a:t>
            </a:r>
            <a:r>
              <a:rPr lang="da-DK" u="sng" dirty="0"/>
              <a:t>mail</a:t>
            </a:r>
            <a:r>
              <a:rPr lang="da-DK" dirty="0"/>
              <a:t>. </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
        <p:nvSpPr>
          <p:cNvPr id="3" name="Rektangel: afrundede hjørner 2">
            <a:extLst>
              <a:ext uri="{FF2B5EF4-FFF2-40B4-BE49-F238E27FC236}">
                <a16:creationId xmlns:a16="http://schemas.microsoft.com/office/drawing/2014/main" id="{4ACCEBE1-3D28-E0BE-EF96-BD26FAA024A8}"/>
              </a:ext>
            </a:extLst>
          </p:cNvPr>
          <p:cNvSpPr/>
          <p:nvPr/>
        </p:nvSpPr>
        <p:spPr>
          <a:xfrm>
            <a:off x="404067" y="2953753"/>
            <a:ext cx="3124201" cy="1269743"/>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dirty="0">
                <a:solidFill>
                  <a:schemeClr val="bg1"/>
                </a:solidFill>
                <a:latin typeface="Arial"/>
                <a:cs typeface="Arial"/>
              </a:rPr>
              <a:t>For at benytte links i denne præsentation skal du sætte PowerPoint-præsentationen i ”præsentationstilstand” eller holde </a:t>
            </a:r>
            <a:r>
              <a:rPr lang="da-DK" sz="1200" dirty="0" err="1">
                <a:solidFill>
                  <a:schemeClr val="bg1"/>
                </a:solidFill>
                <a:latin typeface="Arial"/>
                <a:cs typeface="Arial"/>
              </a:rPr>
              <a:t>ctrl</a:t>
            </a:r>
            <a:r>
              <a:rPr lang="da-DK" sz="1200" dirty="0">
                <a:solidFill>
                  <a:schemeClr val="bg1"/>
                </a:solidFill>
                <a:latin typeface="Arial"/>
                <a:cs typeface="Arial"/>
              </a:rPr>
              <a:t>-tasten inde og venstre-klikke med musen.</a:t>
            </a:r>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en-US" dirty="0"/>
              <a:t>Ny </a:t>
            </a:r>
            <a:r>
              <a:rPr lang="en-US" dirty="0" err="1"/>
              <a:t>dato</a:t>
            </a:r>
            <a:r>
              <a:rPr lang="en-US" dirty="0"/>
              <a:t> for release 5.3</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
        <p:nvSpPr>
          <p:cNvPr id="4" name="Tekstfelt 3">
            <a:extLst>
              <a:ext uri="{FF2B5EF4-FFF2-40B4-BE49-F238E27FC236}">
                <a16:creationId xmlns:a16="http://schemas.microsoft.com/office/drawing/2014/main" id="{8B0C5489-7421-DCE5-6076-087CFC715BAD}"/>
              </a:ext>
            </a:extLst>
          </p:cNvPr>
          <p:cNvSpPr txBox="1"/>
          <p:nvPr/>
        </p:nvSpPr>
        <p:spPr>
          <a:xfrm>
            <a:off x="3741906" y="3210128"/>
            <a:ext cx="2911813" cy="726332"/>
          </a:xfrm>
          <a:prstGeom prst="rect">
            <a:avLst/>
          </a:prstGeom>
          <a:noFill/>
          <a:ln>
            <a:noFill/>
          </a:ln>
        </p:spPr>
        <p:txBody>
          <a:bodyPr wrap="square" rtlCol="0">
            <a:noAutofit/>
          </a:bodyPr>
          <a:lstStyle/>
          <a:p>
            <a:pPr algn="l"/>
            <a:endParaRPr lang="da-DK" sz="900" dirty="0" err="1">
              <a:latin typeface="Helvetica" pitchFamily="2" charset="0"/>
              <a:cs typeface="Arial"/>
            </a:endParaRPr>
          </a:p>
        </p:txBody>
      </p:sp>
      <p:sp>
        <p:nvSpPr>
          <p:cNvPr id="5" name="Tekstfelt 4">
            <a:extLst>
              <a:ext uri="{FF2B5EF4-FFF2-40B4-BE49-F238E27FC236}">
                <a16:creationId xmlns:a16="http://schemas.microsoft.com/office/drawing/2014/main" id="{576C0D5D-C5D6-0DC2-9DC3-576E1B3CB1C9}"/>
              </a:ext>
            </a:extLst>
          </p:cNvPr>
          <p:cNvSpPr txBox="1"/>
          <p:nvPr/>
        </p:nvSpPr>
        <p:spPr>
          <a:xfrm>
            <a:off x="2407350" y="3064051"/>
            <a:ext cx="4329297" cy="101848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1400" dirty="0">
                <a:latin typeface="Helvetica" pitchFamily="2" charset="0"/>
                <a:cs typeface="Arial"/>
              </a:rPr>
              <a:t>Dette afsnit om ny dato for release 5.3 er en gentagelse fra statusmail uge 40. Du kan springe over disse slides, hvis du er opmærksom på, at der er ny dato for release 5.3</a:t>
            </a:r>
          </a:p>
        </p:txBody>
      </p:sp>
    </p:spTree>
    <p:extLst>
      <p:ext uri="{BB962C8B-B14F-4D97-AF65-F5344CB8AC3E}">
        <p14:creationId xmlns:p14="http://schemas.microsoft.com/office/powerpoint/2010/main" val="338895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en-US" dirty="0"/>
              <a:t>Test og </a:t>
            </a:r>
            <a:r>
              <a:rPr lang="en-US" dirty="0" err="1"/>
              <a:t>idriftsættelse</a:t>
            </a:r>
            <a:r>
              <a:rPr lang="en-US" dirty="0"/>
              <a:t> </a:t>
            </a:r>
            <a:r>
              <a:rPr lang="en-US" dirty="0" err="1"/>
              <a:t>af</a:t>
            </a:r>
            <a:r>
              <a:rPr lang="en-US" dirty="0"/>
              <a:t> EGs </a:t>
            </a:r>
            <a:r>
              <a:rPr lang="en-US" dirty="0" err="1"/>
              <a:t>selvbetjeningsløsning</a:t>
            </a:r>
            <a:endParaRPr lang="da-DK" dirty="0"/>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Release 5.3 flyttes fra december til januar, for at gøre plads til test, endelig færdiggørelse og idriftsættelse af integrationen mellem EG og KP (relateret ansøgninger). </a:t>
            </a:r>
          </a:p>
          <a:p>
            <a:r>
              <a:rPr lang="da-DK" dirty="0"/>
              <a:t>Den nye dato for release 5.3 er d. 31. januar 2025.</a:t>
            </a:r>
          </a:p>
          <a:p>
            <a:endParaRPr lang="da-DK" dirty="0"/>
          </a:p>
          <a:p>
            <a:r>
              <a:rPr lang="da-DK" dirty="0"/>
              <a:t>Oversigten over release 5.3, som I kan finde på </a:t>
            </a:r>
            <a:r>
              <a:rPr lang="da-DK" dirty="0" err="1"/>
              <a:t>KOMBITs</a:t>
            </a:r>
            <a:r>
              <a:rPr lang="da-DK" dirty="0"/>
              <a:t> dokumentbibliotek, er blevet opdateret med den nye dato og fremgår af følgende slides.</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en-US" dirty="0"/>
              <a:t>Ny </a:t>
            </a:r>
            <a:r>
              <a:rPr lang="en-US" dirty="0" err="1"/>
              <a:t>dato</a:t>
            </a:r>
            <a:r>
              <a:rPr lang="en-US" dirty="0"/>
              <a:t> for release 5.3</a:t>
            </a:r>
            <a:endParaRPr lang="da-DK" dirty="0"/>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4239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5.3 – </a:t>
            </a:r>
            <a:r>
              <a:rPr lang="en-US" dirty="0">
                <a:solidFill>
                  <a:schemeClr val="tx2"/>
                </a:solidFill>
                <a:highlight>
                  <a:srgbClr val="FFFF00"/>
                </a:highlight>
              </a:rPr>
              <a:t>31.01 2025</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3 / oktober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5.3</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1091519"/>
          <a:ext cx="8766111" cy="32602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Nogle attributter på brevskabeloner kan ændres, uden at I overtager ansvaret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Siden idriftsættelsen af KP, har det været ønsket, at I kan lave simple ændringer i brevskabeloners attributter, </a:t>
                      </a:r>
                      <a:r>
                        <a:rPr lang="da-DK" sz="1000" i="1" dirty="0">
                          <a:latin typeface="Neue Haas Grotesk Text Pro" panose="020B0504020202020204" pitchFamily="34" charset="0"/>
                        </a:rPr>
                        <a:t>uden</a:t>
                      </a:r>
                      <a:r>
                        <a:rPr lang="da-DK" sz="1000" i="0" dirty="0">
                          <a:latin typeface="Neue Haas Grotesk Text Pro" panose="020B0504020202020204" pitchFamily="34" charset="0"/>
                        </a:rPr>
                        <a:t> at I overtager ansvaret for brevskabelonerne</a:t>
                      </a:r>
                      <a:r>
                        <a:rPr lang="da-DK" sz="1000" dirty="0">
                          <a:latin typeface="Neue Haas Grotesk Text Pro" panose="020B0504020202020204" pitchFamily="34" charset="0"/>
                        </a:rPr>
                        <a:t>. Dette indføres nu, så I, uden at overtage ansvar, kan lave forskellige tilretninger af brevskabelonernes attributter </a:t>
                      </a:r>
                      <a:r>
                        <a:rPr lang="da-DK" sz="1000" i="0" dirty="0">
                          <a:latin typeface="Neue Haas Grotesk Text Pro" panose="020B0504020202020204" pitchFamily="34" charset="0"/>
                        </a:rPr>
                        <a:t>- </a:t>
                      </a:r>
                      <a:r>
                        <a:rPr lang="da-DK" sz="1000" dirty="0">
                          <a:latin typeface="Neue Haas Grotesk Text Pro" panose="020B0504020202020204" pitchFamily="34" charset="0"/>
                        </a:rPr>
                        <a:t>fx ”Kan besvares” eller ”Beskedskabelongruppe”</a:t>
                      </a:r>
                      <a:r>
                        <a:rPr lang="da-DK" sz="1000" i="0" dirty="0">
                          <a:latin typeface="Neue Haas Grotesk Text Pro" panose="020B05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I praksis indføres en ”tjek-boks” (Overskriv central skabelonfil), som gør det tydeligt, hvad I kan ændre </a:t>
                      </a:r>
                      <a:r>
                        <a:rPr lang="da-DK" sz="1000" i="1" dirty="0">
                          <a:latin typeface="Neue Haas Grotesk Text Pro" panose="020B0504020202020204" pitchFamily="34" charset="0"/>
                        </a:rPr>
                        <a:t>uden </a:t>
                      </a:r>
                      <a:r>
                        <a:rPr lang="da-DK" sz="1000" i="0" dirty="0">
                          <a:latin typeface="Neue Haas Grotesk Text Pro" panose="020B0504020202020204" pitchFamily="34" charset="0"/>
                        </a:rPr>
                        <a:t>at overtage ansvaret, og det bliver tydeligt, </a:t>
                      </a:r>
                      <a:r>
                        <a:rPr lang="da-DK" sz="1000" i="1" dirty="0">
                          <a:latin typeface="Neue Haas Grotesk Text Pro" panose="020B0504020202020204" pitchFamily="34" charset="0"/>
                        </a:rPr>
                        <a:t>om</a:t>
                      </a:r>
                      <a:r>
                        <a:rPr lang="da-DK" sz="1000" i="0" dirty="0">
                          <a:latin typeface="Neue Haas Grotesk Text Pro" panose="020B0504020202020204" pitchFamily="34" charset="0"/>
                        </a:rPr>
                        <a:t> I har overtaget ansvaret for den enkelte brevskabelon. </a:t>
                      </a:r>
                      <a:endParaRPr lang="da-DK" sz="1000" dirty="0">
                        <a:latin typeface="Neue Haas Grotesk Text Pro" panose="020B0504020202020204" pitchFamily="34" charset="0"/>
                      </a:endParaRPr>
                    </a:p>
                    <a:p>
                      <a:endParaRPr lang="da-DK" sz="1000" dirty="0">
                        <a:latin typeface="Neue Haas Grotesk Text Pro" panose="020B0504020202020204" pitchFamily="34" charset="0"/>
                      </a:endParaRPr>
                    </a:p>
                    <a:p>
                      <a:r>
                        <a:rPr lang="da-DK" sz="1000" dirty="0">
                          <a:latin typeface="Neue Haas Grotesk Text Pro" panose="020B0504020202020204" pitchFamily="34" charset="0"/>
                        </a:rPr>
                        <a:t>Hvis I ændrer selve brevet (Word-filen) eller laver ændringer ift. flettespørgsmål, vil I fortsat overtage ansvaret for den enkelte brevskabelon. </a:t>
                      </a:r>
                    </a:p>
                  </a:txBody>
                  <a:tcPr/>
                </a:tc>
                <a:extLst>
                  <a:ext uri="{0D108BD9-81ED-4DB2-BD59-A6C34878D82A}">
                    <a16:rowId xmlns:a16="http://schemas.microsoft.com/office/drawing/2014/main" val="3042391567"/>
                  </a:ext>
                </a:extLst>
              </a:tr>
              <a:tr h="303706">
                <a:tc>
                  <a:txBody>
                    <a:bodyPr/>
                    <a:lstStyle/>
                    <a:p>
                      <a:r>
                        <a:rPr lang="da-DK" sz="1000" dirty="0">
                          <a:latin typeface="Neue Haas Grotesk Text Pro" panose="020B0504020202020204" pitchFamily="34" charset="0"/>
                        </a:rPr>
                        <a:t>Sæt manuelt dato for modtagelsestidspunkt</a:t>
                      </a:r>
                    </a:p>
                  </a:txBody>
                  <a:tcPr/>
                </a:tc>
                <a:tc>
                  <a:txBody>
                    <a:bodyPr/>
                    <a:lstStyle/>
                    <a:p>
                      <a:r>
                        <a:rPr lang="da-DK" sz="1000" dirty="0">
                          <a:latin typeface="Neue Haas Grotesk Text Pro" panose="020B0504020202020204" pitchFamily="34" charset="0"/>
                        </a:rPr>
                        <a:t>I kan nu sætte en manuel dato for modtagelse af dokumentation mv., når i lægger en fil ind i KP. Der introduceres derfor en ny kolonne ved upload af filer. KP præsætter datoen med dags dato, men efter behov, kan I rette i datoen. </a:t>
                      </a:r>
                    </a:p>
                  </a:txBody>
                  <a:tcPr/>
                </a:tc>
                <a:extLst>
                  <a:ext uri="{0D108BD9-81ED-4DB2-BD59-A6C34878D82A}">
                    <a16:rowId xmlns:a16="http://schemas.microsoft.com/office/drawing/2014/main" val="3898204384"/>
                  </a:ext>
                </a:extLst>
              </a:tr>
              <a:tr h="303706">
                <a:tc>
                  <a:txBody>
                    <a:bodyPr/>
                    <a:lstStyle/>
                    <a:p>
                      <a:r>
                        <a:rPr lang="da-DK" sz="1000" dirty="0">
                          <a:latin typeface="Neue Haas Grotesk Text Pro" panose="020B0504020202020204" pitchFamily="34" charset="0"/>
                        </a:rPr>
                        <a:t>KP udstiller nu altid korrekt dispositionsdato på fanen UDK - Pension</a:t>
                      </a:r>
                    </a:p>
                  </a:txBody>
                  <a:tcPr/>
                </a:tc>
                <a:tc>
                  <a:txBody>
                    <a:bodyPr/>
                    <a:lstStyle/>
                    <a:p>
                      <a:r>
                        <a:rPr lang="da-DK" sz="1000" dirty="0">
                          <a:latin typeface="Neue Haas Grotesk Text Pro" panose="020B0504020202020204" pitchFamily="34" charset="0"/>
                        </a:rPr>
                        <a:t>Tidligere var det ikke muligt for KP at udstille den dato, som med sikkerhed er dispositionsdato for en udbetaling. Dette er nu rettet, så KP får og udstiller den korrekte dispositionsdato. </a:t>
                      </a:r>
                    </a:p>
                    <a:p>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jeres aftaleadministrator får en ny version af snitfladen ”SF1492” til godkendelse inden releasen. Der udgives ikke en KLIK-opgave for dette. </a:t>
                      </a:r>
                    </a:p>
                  </a:txBody>
                  <a:tcPr/>
                </a:tc>
                <a:extLst>
                  <a:ext uri="{0D108BD9-81ED-4DB2-BD59-A6C34878D82A}">
                    <a16:rowId xmlns:a16="http://schemas.microsoft.com/office/drawing/2014/main" val="1744179594"/>
                  </a:ext>
                </a:extLst>
              </a:tr>
              <a:tr h="303706">
                <a:tc>
                  <a:txBody>
                    <a:bodyPr/>
                    <a:lstStyle/>
                    <a:p>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KP kan nu modtage og behandle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p>
                      <a:r>
                        <a:rPr lang="da-DK" sz="1000" dirty="0">
                          <a:latin typeface="Neue Haas Grotesk Text Pro" panose="020B0504020202020204" pitchFamily="34" charset="0"/>
                        </a:rPr>
                        <a:t>Der er ikke behov for tilretning af opsætningen i KP eller i jeres ERP-løsning ift. kontering. </a:t>
                      </a:r>
                    </a:p>
                  </a:txBody>
                  <a:tcPr/>
                </a:tc>
                <a:extLst>
                  <a:ext uri="{0D108BD9-81ED-4DB2-BD59-A6C34878D82A}">
                    <a16:rowId xmlns:a16="http://schemas.microsoft.com/office/drawing/2014/main" val="2507982368"/>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5.3</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200213" y="1275035"/>
          <a:ext cx="8475474" cy="809526"/>
        </p:xfrm>
        <a:graphic>
          <a:graphicData uri="http://schemas.openxmlformats.org/drawingml/2006/table">
            <a:tbl>
              <a:tblPr firstRow="1" bandRow="1">
                <a:tableStyleId>{5C22544A-7EE6-4342-B048-85BDC9FD1C3A}</a:tableStyleId>
              </a:tblPr>
              <a:tblGrid>
                <a:gridCol w="6021291">
                  <a:extLst>
                    <a:ext uri="{9D8B030D-6E8A-4147-A177-3AD203B41FA5}">
                      <a16:colId xmlns:a16="http://schemas.microsoft.com/office/drawing/2014/main" val="1916773651"/>
                    </a:ext>
                  </a:extLst>
                </a:gridCol>
                <a:gridCol w="1186063">
                  <a:extLst>
                    <a:ext uri="{9D8B030D-6E8A-4147-A177-3AD203B41FA5}">
                      <a16:colId xmlns:a16="http://schemas.microsoft.com/office/drawing/2014/main" val="345691494"/>
                    </a:ext>
                  </a:extLst>
                </a:gridCol>
                <a:gridCol w="634060">
                  <a:extLst>
                    <a:ext uri="{9D8B030D-6E8A-4147-A177-3AD203B41FA5}">
                      <a16:colId xmlns:a16="http://schemas.microsoft.com/office/drawing/2014/main" val="3158770079"/>
                    </a:ext>
                  </a:extLst>
                </a:gridCol>
                <a:gridCol w="634060">
                  <a:extLst>
                    <a:ext uri="{9D8B030D-6E8A-4147-A177-3AD203B41FA5}">
                      <a16:colId xmlns:a16="http://schemas.microsoft.com/office/drawing/2014/main" val="706429900"/>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err="1">
                          <a:latin typeface="Neue Haas Grotesk Text Pro" panose="020B0504020202020204" pitchFamily="34" charset="0"/>
                        </a:rPr>
                        <a:t>Feb</a:t>
                      </a:r>
                      <a:endParaRPr lang="da-DK" sz="1000" dirty="0">
                        <a:latin typeface="Neue Haas Grotesk Text Pro" panose="020B0504020202020204" pitchFamily="34" charset="0"/>
                      </a:endParaRPr>
                    </a:p>
                  </a:txBody>
                  <a:tcPr anchor="ctr"/>
                </a:tc>
                <a:tc>
                  <a:txBody>
                    <a:bodyPr/>
                    <a:lstStyle/>
                    <a:p>
                      <a:r>
                        <a:rPr lang="da-DK" sz="1000" dirty="0">
                          <a:solidFill>
                            <a:schemeClr val="tx1"/>
                          </a:solidFill>
                          <a:highlight>
                            <a:srgbClr val="FFFF00"/>
                          </a:highlight>
                          <a:latin typeface="Neue Haas Grotesk Text Pro" panose="020B0504020202020204" pitchFamily="34" charset="0"/>
                        </a:rPr>
                        <a:t>Mar</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2) Gennemgå overskrevne brevskabeloner for at sikre korrekt markering af ansvar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3) Tilpas attributter, som ikke giver jer ansvar for brevskabeloner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2977873667"/>
                  </a:ext>
                </a:extLst>
              </a:tr>
            </a:tbl>
          </a:graphicData>
        </a:graphic>
      </p:graphicFrame>
    </p:spTree>
    <p:extLst>
      <p:ext uri="{BB962C8B-B14F-4D97-AF65-F5344CB8AC3E}">
        <p14:creationId xmlns:p14="http://schemas.microsoft.com/office/powerpoint/2010/main" val="14774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Ændringer til flytteprocessen med Release 5.4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6137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træ, græs, bygning&#10;&#10;Automatisk genereret beskrivelse">
            <a:extLst>
              <a:ext uri="{FF2B5EF4-FFF2-40B4-BE49-F238E27FC236}">
                <a16:creationId xmlns:a16="http://schemas.microsoft.com/office/drawing/2014/main" id="{439C9C3B-6BC2-08B9-44F4-E070F9D0651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D6CA718B-E5D3-7B4D-DCE9-1E24556F1F11}"/>
              </a:ext>
            </a:extLst>
          </p:cNvPr>
          <p:cNvSpPr>
            <a:spLocks noGrp="1"/>
          </p:cNvSpPr>
          <p:nvPr>
            <p:ph type="title"/>
          </p:nvPr>
        </p:nvSpPr>
        <p:spPr/>
        <p:txBody>
          <a:bodyPr/>
          <a:lstStyle/>
          <a:p>
            <a:r>
              <a:rPr lang="da-DK" sz="1800" dirty="0">
                <a:effectLst/>
                <a:latin typeface="Aptos" panose="020B0004020202020204" pitchFamily="34" charset="0"/>
                <a:ea typeface="Aptos" panose="020B0004020202020204" pitchFamily="34" charset="0"/>
                <a:cs typeface="Aptos" panose="020B0004020202020204" pitchFamily="34" charset="0"/>
              </a:rPr>
              <a:t>Flytteprocesserne ændres til april 2025</a:t>
            </a:r>
          </a:p>
        </p:txBody>
      </p:sp>
      <p:sp>
        <p:nvSpPr>
          <p:cNvPr id="4" name="Pladsholder til tekst 3">
            <a:extLst>
              <a:ext uri="{FF2B5EF4-FFF2-40B4-BE49-F238E27FC236}">
                <a16:creationId xmlns:a16="http://schemas.microsoft.com/office/drawing/2014/main" id="{68E15A1E-C7C9-9417-8242-3D526F64F329}"/>
              </a:ext>
            </a:extLst>
          </p:cNvPr>
          <p:cNvSpPr>
            <a:spLocks noGrp="1"/>
          </p:cNvSpPr>
          <p:nvPr>
            <p:ph type="body" sz="quarter" idx="10"/>
          </p:nvPr>
        </p:nvSpPr>
        <p:spPr>
          <a:xfrm>
            <a:off x="4572000" y="951222"/>
            <a:ext cx="3564819" cy="2124585"/>
          </a:xfrm>
          <a:solidFill>
            <a:schemeClr val="bg1"/>
          </a:solidFill>
        </p:spPr>
        <p:txBody>
          <a:bodyPr/>
          <a:lstStyle/>
          <a:p>
            <a:pPr lvl="1"/>
            <a:r>
              <a:rPr lang="da-DK" dirty="0">
                <a:latin typeface="Arial" panose="020B0604020202020204" pitchFamily="34" charset="0"/>
                <a:ea typeface="Aptos" panose="020B0004020202020204" pitchFamily="34" charset="0"/>
                <a:cs typeface="Aptos" panose="020B0004020202020204" pitchFamily="34" charset="0"/>
              </a:rPr>
              <a:t>Release 5.4 i</a:t>
            </a:r>
            <a:r>
              <a:rPr lang="da-DK" dirty="0">
                <a:effectLst/>
                <a:latin typeface="Arial" panose="020B0604020202020204" pitchFamily="34" charset="0"/>
                <a:ea typeface="Aptos" panose="020B0004020202020204" pitchFamily="34" charset="0"/>
                <a:cs typeface="Aptos" panose="020B0004020202020204" pitchFamily="34" charset="0"/>
              </a:rPr>
              <a:t>ndeholder ændringer til flytteprocesserne, så flytning </a:t>
            </a:r>
            <a:r>
              <a:rPr lang="da-DK" dirty="0">
                <a:latin typeface="Arial" panose="020B0604020202020204" pitchFamily="34" charset="0"/>
                <a:ea typeface="Aptos" panose="020B0004020202020204" pitchFamily="34" charset="0"/>
                <a:cs typeface="Aptos" panose="020B0004020202020204" pitchFamily="34" charset="0"/>
              </a:rPr>
              <a:t>mellem kommuner sker automatisk dag-til-dag.</a:t>
            </a:r>
            <a:endParaRPr lang="da-DK" dirty="0"/>
          </a:p>
          <a:p>
            <a:pPr lvl="1"/>
            <a:r>
              <a:rPr lang="da-DK" dirty="0">
                <a:effectLst/>
                <a:latin typeface="Arial" panose="020B0604020202020204" pitchFamily="34" charset="0"/>
                <a:ea typeface="Aptos" panose="020B0004020202020204" pitchFamily="34" charset="0"/>
                <a:cs typeface="Aptos" panose="020B0004020202020204" pitchFamily="34" charset="0"/>
              </a:rPr>
              <a:t>Handleansvaret overføres automatisk til tilflytningskommunen den dag, hvor KP modtager flyttehændelsen fra CPR.</a:t>
            </a:r>
          </a:p>
          <a:p>
            <a:pPr lvl="1"/>
            <a:r>
              <a:rPr lang="da-DK" dirty="0">
                <a:effectLst/>
                <a:latin typeface="Arial" panose="020B0604020202020204" pitchFamily="34" charset="0"/>
                <a:ea typeface="Aptos" panose="020B0004020202020204" pitchFamily="34" charset="0"/>
                <a:cs typeface="Aptos" panose="020B0004020202020204" pitchFamily="34" charset="0"/>
              </a:rPr>
              <a:t>Det bliver muligt at lave en særskilt registrering, hvis handleansvaret ikke skal flyttes pga. aftale med borger og tilflytningskommune eller lign. (jf. Retssikkerhedsloven §9).</a:t>
            </a:r>
          </a:p>
          <a:p>
            <a:pPr lvl="1"/>
            <a:r>
              <a:rPr lang="da-DK" dirty="0">
                <a:effectLst/>
                <a:latin typeface="Arial" panose="020B0604020202020204" pitchFamily="34" charset="0"/>
                <a:ea typeface="Aptos" panose="020B0004020202020204" pitchFamily="34" charset="0"/>
                <a:cs typeface="Aptos" panose="020B0004020202020204" pitchFamily="34" charset="0"/>
              </a:rPr>
              <a:t>Der bliver mulighed for at få en opfølgningsopgave, hvis borger var under administration, havde økonomisk udestående eller var institutionsanbragt, men det vil ikke længere stoppe flytningen.</a:t>
            </a:r>
          </a:p>
        </p:txBody>
      </p:sp>
      <p:sp>
        <p:nvSpPr>
          <p:cNvPr id="5" name="Pladsholder til tekst 4">
            <a:extLst>
              <a:ext uri="{FF2B5EF4-FFF2-40B4-BE49-F238E27FC236}">
                <a16:creationId xmlns:a16="http://schemas.microsoft.com/office/drawing/2014/main" id="{70AFBA44-1818-5E56-562A-B0158E2A4623}"/>
              </a:ext>
            </a:extLst>
          </p:cNvPr>
          <p:cNvSpPr>
            <a:spLocks noGrp="1"/>
          </p:cNvSpPr>
          <p:nvPr>
            <p:ph type="body" sz="quarter" idx="11"/>
          </p:nvPr>
        </p:nvSpPr>
        <p:spPr/>
        <p:txBody>
          <a:bodyPr/>
          <a:lstStyle/>
          <a:p>
            <a:r>
              <a:rPr lang="da-DK" dirty="0"/>
              <a:t>Release 5.4 – Planlagt til april 2025</a:t>
            </a:r>
          </a:p>
        </p:txBody>
      </p:sp>
      <p:sp>
        <p:nvSpPr>
          <p:cNvPr id="6" name="Pladsholder til tekst 5">
            <a:extLst>
              <a:ext uri="{FF2B5EF4-FFF2-40B4-BE49-F238E27FC236}">
                <a16:creationId xmlns:a16="http://schemas.microsoft.com/office/drawing/2014/main" id="{77873F47-7285-1595-EB15-48ED5272B83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33954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Opdeling af ydelsesnumre </a:t>
            </a:r>
            <a:r>
              <a:rPr lang="da-DK" dirty="0">
                <a:solidFill>
                  <a:schemeClr val="tx2"/>
                </a:solidFill>
              </a:rPr>
              <a:t>Fysioterapi og Psykolog</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For Fysioterapi og Psykologhjælp er der overlappende ydelsesnumre, hvilket betyder, at KP ikke kan skelne mellem </a:t>
            </a:r>
            <a:r>
              <a:rPr lang="da-DK" dirty="0" err="1"/>
              <a:t>eFakturaer</a:t>
            </a:r>
            <a:r>
              <a:rPr lang="da-DK" dirty="0"/>
              <a:t> på de to områder.</a:t>
            </a:r>
          </a:p>
          <a:p>
            <a:r>
              <a:rPr lang="da-DK" dirty="0"/>
              <a:t>Vi har været i dialog med regionerne for at høre, om muligheden for at få ydelsernes ydelsesnumre skilt ad.</a:t>
            </a:r>
          </a:p>
          <a:p>
            <a:r>
              <a:rPr lang="da-DK" dirty="0"/>
              <a:t>Regionerne har desværre afvist at justere på de nuværende ydelsesnumre for at imødegå udfordringen. </a:t>
            </a:r>
          </a:p>
          <a:p>
            <a:r>
              <a:rPr lang="da-DK" dirty="0"/>
              <a:t>Vi har registreret muligheden for at KP kan skelne imellem de forskellige fakturaer som et ændringsforslag og undersøger nu andre veje at gå.</a:t>
            </a:r>
          </a:p>
          <a:p>
            <a:r>
              <a:rPr lang="da-DK" dirty="0"/>
              <a:t>Indtil en evt. løsning kan I enten vælge alene at modtage </a:t>
            </a:r>
            <a:r>
              <a:rPr lang="da-DK" dirty="0" err="1"/>
              <a:t>eFakturaer</a:t>
            </a:r>
            <a:r>
              <a:rPr lang="da-DK" dirty="0"/>
              <a:t> fra det ene ydelsesområde i KP, eller I kan modtage fra begge og foretage manuel behandling af </a:t>
            </a:r>
            <a:r>
              <a:rPr lang="da-DK" dirty="0" err="1"/>
              <a:t>eFakturaerne</a:t>
            </a:r>
            <a:r>
              <a:rPr lang="da-DK" dirty="0"/>
              <a:t>. </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Dialogmøde om skattedata i SAPA (1 af 3)</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err="1"/>
              <a:t>KOMBITs</a:t>
            </a:r>
            <a:r>
              <a:rPr lang="da-DK" dirty="0"/>
              <a:t> SAPA-team har d. 22.10 send følgende ud til SAPA-systemansvarlige m.fl., og vi har fået lov til også at dele det med jer, I fald det skulle have jeres interesse😊</a:t>
            </a:r>
          </a:p>
          <a:p>
            <a:r>
              <a:rPr lang="da-DK" b="1" dirty="0"/>
              <a:t>Besked fra SAPA-teamet</a:t>
            </a:r>
            <a:r>
              <a:rPr lang="da-DK" dirty="0"/>
              <a:t>:</a:t>
            </a:r>
          </a:p>
          <a:p>
            <a:r>
              <a:rPr lang="da-DK" dirty="0"/>
              <a:t>Vi er i fuld gang med arbejdet med at kunne vise skattedata i SAPA og som I sikkert har opdaget, er det allerede nu muligt at se indkomstoplysninger og årsopgørelser til forskellige formål i SAPA.</a:t>
            </a:r>
          </a:p>
          <a:p>
            <a:r>
              <a:rPr lang="da-DK" dirty="0"/>
              <a:t>Der kommer selvfølgelig rigtig mange spørgsmål om omlægningen, og dem vil vi gerne svare på. Derfor holder vi et dialogmøde, hvor vi kort viser hvordan Indkomstoplysninger og Årsopgørelser ser ud i SAPA, men det vi håber at skulle bruge mest tid på, er at besvare de spørgsmål, I kommer med. Hvis der er tid til det, vil vi også kort gennemgå Forskudsopgørelse og Kontroloplysninger (R75). Vi har afsat 1,5 time, men vi stopper tidligere, hvis der ikke er flere spørgsmål.</a:t>
            </a:r>
          </a:p>
          <a:p>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751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0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9065" t="14852" r="13544" b="4850"/>
          <a:stretch/>
        </p:blipFill>
        <p:spPr bwMode="auto">
          <a:xfrm>
            <a:off x="5869760" y="3362146"/>
            <a:ext cx="1041544" cy="103773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66757" y="3362146"/>
            <a:ext cx="947728" cy="1037735"/>
          </a:xfrm>
          <a:prstGeom prst="rect">
            <a:avLst/>
          </a:prstGeom>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Dialogmøde om skattedata i SAPA (2 af 3)</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b="1" dirty="0"/>
              <a:t>Besked fortsat</a:t>
            </a:r>
            <a:r>
              <a:rPr lang="da-DK" dirty="0"/>
              <a:t>:</a:t>
            </a:r>
          </a:p>
          <a:p>
            <a:r>
              <a:rPr lang="da-DK" dirty="0"/>
              <a:t>Dette dialogmøde er for dem, som i dag bruger KMD indkomst, SF tele og/eller </a:t>
            </a:r>
            <a:r>
              <a:rPr lang="da-DK" dirty="0" err="1"/>
              <a:t>SKATs</a:t>
            </a:r>
            <a:r>
              <a:rPr lang="da-DK" dirty="0"/>
              <a:t> Ekstranet og som i fremtiden skal kunne se de samme oplysninger i SAPA. </a:t>
            </a:r>
          </a:p>
          <a:p>
            <a:r>
              <a:rPr lang="da-DK" dirty="0"/>
              <a:t>Så derfor skal du sende denne mail videre til dine kolleger, som arbejder eller skal arbejde med skattedata i SAPA. Det kan fx være dem der arbejder med KY, KSD, KP, Børn og unge, Opkrævning, Økonomisk Friplads, Boliglån mm.</a:t>
            </a:r>
          </a:p>
          <a:p>
            <a:r>
              <a:rPr lang="da-DK" dirty="0"/>
              <a:t>Gå ind via dette link </a:t>
            </a:r>
            <a:r>
              <a:rPr lang="da-DK" sz="1000" u="sng" dirty="0">
                <a:solidFill>
                  <a:srgbClr val="467886"/>
                </a:solidFill>
                <a:effectLst/>
                <a:latin typeface="Arial" panose="020B0604020202020204" pitchFamily="34" charset="0"/>
                <a:ea typeface="Aptos" panose="020B0004020202020204" pitchFamily="34" charset="0"/>
                <a:hlinkClick r:id="rId2"/>
              </a:rPr>
              <a:t>Dialogmøde om skattedata i SAPA | Arrangementet</a:t>
            </a:r>
            <a:r>
              <a:rPr lang="da-DK" dirty="0"/>
              <a:t> og tilmeld dig en af de to datoer. Vi har sat et max antal på 500 deltagere pr. dialogmøde, så hvis der ikke er plads på det ene, vil vi anbefale, at I deltager på det andet. Hvis der ikke er flere pladser, bedes I skrive til SAPA@kombit.dk, så vil vi se om vi skal planlægge et dialogmøde mere til de deltagere, der ikke kom med. </a:t>
            </a:r>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Kort nyt</a:t>
            </a:r>
          </a:p>
        </p:txBody>
      </p:sp>
      <p:pic>
        <p:nvPicPr>
          <p:cNvPr id="11" name="Pladsholder til billede 10" descr="Et billede, der indeholder boble, person, sort-hvid, Danse&#10;&#10;Automatisk genereret beskrivelse">
            <a:extLst>
              <a:ext uri="{FF2B5EF4-FFF2-40B4-BE49-F238E27FC236}">
                <a16:creationId xmlns:a16="http://schemas.microsoft.com/office/drawing/2014/main" id="{AEE30B1B-9301-9C42-BC94-CA3835F1819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50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Dialogmøde om skattedata i SAPA (3 af 3)</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b="1" dirty="0"/>
              <a:t>Besked fortsat</a:t>
            </a:r>
            <a:r>
              <a:rPr lang="da-DK" dirty="0"/>
              <a:t>:</a:t>
            </a:r>
          </a:p>
          <a:p>
            <a:r>
              <a:rPr lang="da-DK" dirty="0"/>
              <a:t>Datoer:</a:t>
            </a:r>
          </a:p>
          <a:p>
            <a:pPr marL="171450" indent="-171450">
              <a:buFont typeface="Arial" panose="020B0604020202020204" pitchFamily="34" charset="0"/>
              <a:buChar char="•"/>
            </a:pPr>
            <a:r>
              <a:rPr lang="da-DK" dirty="0"/>
              <a:t>Onsdag den 20. november kl. 12.00 – 13.30 </a:t>
            </a:r>
          </a:p>
          <a:p>
            <a:pPr marL="171450" indent="-171450">
              <a:buFont typeface="Arial" panose="020B0604020202020204" pitchFamily="34" charset="0"/>
              <a:buChar char="•"/>
            </a:pPr>
            <a:r>
              <a:rPr lang="da-DK" dirty="0"/>
              <a:t>Tirsdag den 26. november kl. 9.30 – 11.00 </a:t>
            </a:r>
          </a:p>
          <a:p>
            <a:endParaRPr lang="da-DK" dirty="0"/>
          </a:p>
          <a:p>
            <a:r>
              <a:rPr lang="da-DK" dirty="0"/>
              <a:t>På dette møde snakker vi ikke om og viser ikke: </a:t>
            </a:r>
          </a:p>
          <a:p>
            <a:pPr marL="171450" indent="-171450">
              <a:buFont typeface="Arial" panose="020B0604020202020204" pitchFamily="34" charset="0"/>
              <a:buChar char="•"/>
            </a:pPr>
            <a:r>
              <a:rPr lang="da-DK" dirty="0"/>
              <a:t>hvordan administratoren skal opsætte faner og fanebladselementer </a:t>
            </a:r>
          </a:p>
          <a:p>
            <a:pPr marL="171450" indent="-171450">
              <a:buFont typeface="Arial" panose="020B0604020202020204" pitchFamily="34" charset="0"/>
              <a:buChar char="•"/>
            </a:pPr>
            <a:r>
              <a:rPr lang="da-DK" dirty="0"/>
              <a:t>hvordan man på et specifikt fagområde skal arbejde med skattedata </a:t>
            </a:r>
          </a:p>
          <a:p>
            <a:pPr marL="171450" indent="-171450">
              <a:buFont typeface="Arial" panose="020B0604020202020204" pitchFamily="34" charset="0"/>
              <a:buChar char="•"/>
            </a:pPr>
            <a:r>
              <a:rPr lang="da-DK" dirty="0"/>
              <a:t>opsætninger af jobfunktionsroller eller lignende vedr. rettigheder</a:t>
            </a:r>
          </a:p>
          <a:p>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Kort nyt</a:t>
            </a:r>
          </a:p>
        </p:txBody>
      </p:sp>
      <p:pic>
        <p:nvPicPr>
          <p:cNvPr id="9" name="Pladsholder til billede 8" descr="Et billede, der indeholder person, tøj, computer, indendørs&#10;&#10;Automatisk genereret beskrivelse">
            <a:extLst>
              <a:ext uri="{FF2B5EF4-FFF2-40B4-BE49-F238E27FC236}">
                <a16:creationId xmlns:a16="http://schemas.microsoft.com/office/drawing/2014/main" id="{AA755C17-4C93-E1FB-A607-85320455929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9960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Sådan sender du </a:t>
            </a:r>
            <a:r>
              <a:rPr lang="da-DK" dirty="0" err="1">
                <a:latin typeface="Neue Haas Grotesk Text Pro" panose="020B0504020202020204" pitchFamily="34" charset="0"/>
              </a:rPr>
              <a:t>manglerbrev</a:t>
            </a:r>
            <a:r>
              <a:rPr lang="da-DK" dirty="0">
                <a:latin typeface="Neue Haas Grotesk Text Pro" panose="020B0504020202020204" pitchFamily="34" charset="0"/>
              </a:rPr>
              <a:t> frem for agterskrivelse</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sz="1100" dirty="0"/>
              <a:t>Når I benytter automatisk sagsbehandling ved bevilling af helbredstillægskort eller udvidet helbredstillæg, er vi blevet opmærksomme på en faldgrube.</a:t>
            </a:r>
          </a:p>
          <a:p>
            <a:r>
              <a:rPr lang="da-DK" sz="1100" dirty="0"/>
              <a:t>Den kan betyde, at I kommer til at sende en agterskrivelse i stedet for et </a:t>
            </a:r>
            <a:r>
              <a:rPr lang="da-DK" sz="1100" dirty="0" err="1"/>
              <a:t>manglerbrev</a:t>
            </a:r>
            <a:r>
              <a:rPr lang="da-DK" sz="1100" dirty="0"/>
              <a:t>.</a:t>
            </a:r>
          </a:p>
          <a:p>
            <a:r>
              <a:rPr lang="da-DK" sz="1100" dirty="0"/>
              <a:t>Vi har derfor udformet en kort navigationsseddel, som vejleder jer i, hvordan I skal gøre, for at KP sender </a:t>
            </a:r>
            <a:r>
              <a:rPr lang="da-DK" sz="1100" dirty="0" err="1"/>
              <a:t>manglerbrev</a:t>
            </a:r>
            <a:r>
              <a:rPr lang="da-DK" sz="1100" dirty="0"/>
              <a:t>.</a:t>
            </a:r>
          </a:p>
          <a:p>
            <a:r>
              <a:rPr lang="nn-NO" sz="1200" dirty="0">
                <a:hlinkClick r:id="rId2"/>
              </a:rPr>
              <a:t>Link til navigationsseddel (KOMBITs dokumentbibliotek)</a:t>
            </a:r>
            <a:endParaRPr lang="da-DK" sz="700" dirty="0"/>
          </a:p>
          <a:p>
            <a:endParaRPr lang="da-DK" sz="1100"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grpSp>
        <p:nvGrpSpPr>
          <p:cNvPr id="11" name="Gruppe 10">
            <a:extLst>
              <a:ext uri="{FF2B5EF4-FFF2-40B4-BE49-F238E27FC236}">
                <a16:creationId xmlns:a16="http://schemas.microsoft.com/office/drawing/2014/main" id="{83A6ED95-259B-0130-2E79-19D17F04E0E6}"/>
              </a:ext>
            </a:extLst>
          </p:cNvPr>
          <p:cNvGrpSpPr/>
          <p:nvPr/>
        </p:nvGrpSpPr>
        <p:grpSpPr>
          <a:xfrm>
            <a:off x="547340" y="3482503"/>
            <a:ext cx="1202432" cy="1052204"/>
            <a:chOff x="547340" y="3482503"/>
            <a:chExt cx="1202432" cy="1052204"/>
          </a:xfrm>
        </p:grpSpPr>
        <p:pic>
          <p:nvPicPr>
            <p:cNvPr id="8" name="Grafik 7" descr="Papir med massiv udfyldning">
              <a:extLst>
                <a:ext uri="{FF2B5EF4-FFF2-40B4-BE49-F238E27FC236}">
                  <a16:creationId xmlns:a16="http://schemas.microsoft.com/office/drawing/2014/main" id="{080FAF91-8052-DDBC-C239-A231F37507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340" y="3620307"/>
              <a:ext cx="914400" cy="914400"/>
            </a:xfrm>
            <a:prstGeom prst="rect">
              <a:avLst/>
            </a:prstGeom>
          </p:spPr>
        </p:pic>
        <p:pic>
          <p:nvPicPr>
            <p:cNvPr id="10" name="Grafik 9" descr="Kompas med massiv udfyldning">
              <a:extLst>
                <a:ext uri="{FF2B5EF4-FFF2-40B4-BE49-F238E27FC236}">
                  <a16:creationId xmlns:a16="http://schemas.microsoft.com/office/drawing/2014/main" id="{FAA7122B-CD30-982C-E6E2-50075ED32F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7448" y="3482503"/>
              <a:ext cx="512324" cy="512324"/>
            </a:xfrm>
            <a:prstGeom prst="rect">
              <a:avLst/>
            </a:prstGeom>
          </p:spPr>
        </p:pic>
      </p:grpSp>
    </p:spTree>
    <p:extLst>
      <p:ext uri="{BB962C8B-B14F-4D97-AF65-F5344CB8AC3E}">
        <p14:creationId xmlns:p14="http://schemas.microsoft.com/office/powerpoint/2010/main" val="1307460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Post til hjemløse borgere</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Borgere med ukendt adresse (højt vejnummer) får ikke tilsendt post uanset, om de er tilmeldt digital post eller ej. </a:t>
            </a:r>
          </a:p>
          <a:p>
            <a:r>
              <a:rPr lang="da-DK" dirty="0"/>
              <a:t>Ved henvendelse kan borger få printet brevene direkte fra KP.</a:t>
            </a:r>
          </a:p>
          <a:p>
            <a:r>
              <a:rPr lang="da-DK" b="1" dirty="0"/>
              <a:t>Løsning</a:t>
            </a:r>
            <a:r>
              <a:rPr lang="da-DK" dirty="0"/>
              <a:t>: </a:t>
            </a:r>
          </a:p>
          <a:p>
            <a:pPr marL="171450" indent="-171450">
              <a:buFont typeface="Arial" panose="020B0604020202020204" pitchFamily="34" charset="0"/>
              <a:buChar char="•"/>
            </a:pPr>
            <a:r>
              <a:rPr lang="da-DK" dirty="0"/>
              <a:t>Ved højt vejnummer vil KP slå op på CPR, om borger kan modtage digitalt. På den baggrund sender KP digitalt eller sætte retvisende status på brevet. </a:t>
            </a:r>
          </a:p>
          <a:p>
            <a:pPr marL="171450" indent="-171450">
              <a:buFont typeface="Arial" panose="020B0604020202020204" pitchFamily="34" charset="0"/>
              <a:buChar char="•"/>
            </a:pPr>
            <a:r>
              <a:rPr lang="da-DK" dirty="0"/>
              <a:t>Der vil være en dags forsinkelse på borgers status på baggrund af opslag i CPR.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Tree>
    <p:extLst>
      <p:ext uri="{BB962C8B-B14F-4D97-AF65-F5344CB8AC3E}">
        <p14:creationId xmlns:p14="http://schemas.microsoft.com/office/powerpoint/2010/main" val="681015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skærmbillede, diagram, Kurve&#10;&#10;Automatisk genereret beskrivelse">
            <a:extLst>
              <a:ext uri="{FF2B5EF4-FFF2-40B4-BE49-F238E27FC236}">
                <a16:creationId xmlns:a16="http://schemas.microsoft.com/office/drawing/2014/main" id="{BADF723E-B63A-30B9-C5A5-D8D7BFDF7775}"/>
              </a:ext>
            </a:extLst>
          </p:cNvPr>
          <p:cNvPicPr>
            <a:picLocks noChangeAspect="1"/>
          </p:cNvPicPr>
          <p:nvPr/>
        </p:nvPicPr>
        <p:blipFill>
          <a:blip r:embed="rId2"/>
          <a:srcRect l="6334" t="7584" r="9667"/>
          <a:stretch/>
        </p:blipFill>
        <p:spPr>
          <a:xfrm>
            <a:off x="784860" y="918210"/>
            <a:ext cx="7680960" cy="4225290"/>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10" name="Billede 9" descr="Et billede, der indeholder tekst, skærmbillede, linje/række, diagram&#10;&#10;Automatisk genereret beskrivelse">
            <a:extLst>
              <a:ext uri="{FF2B5EF4-FFF2-40B4-BE49-F238E27FC236}">
                <a16:creationId xmlns:a16="http://schemas.microsoft.com/office/drawing/2014/main" id="{8C537F7D-52E4-E49F-3625-B7FD8EB54B41}"/>
              </a:ext>
            </a:extLst>
          </p:cNvPr>
          <p:cNvPicPr>
            <a:picLocks noChangeAspect="1"/>
          </p:cNvPicPr>
          <p:nvPr/>
        </p:nvPicPr>
        <p:blipFill>
          <a:blip r:embed="rId2"/>
          <a:srcRect l="8333" t="6397" r="5122" b="3917"/>
          <a:stretch/>
        </p:blipFill>
        <p:spPr>
          <a:xfrm>
            <a:off x="861060" y="879611"/>
            <a:ext cx="7913687" cy="4100468"/>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Overblik over aktiviteter i 2024</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indent="0">
              <a:buNone/>
            </a:pPr>
            <a:r>
              <a:rPr lang="da-DK" dirty="0"/>
              <a:t>Da regionsmøder optager store resurser i KP-teamet, laver vi følgende justering for resten af 2024. </a:t>
            </a:r>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graphicFrame>
        <p:nvGraphicFramePr>
          <p:cNvPr id="6" name="Diagram 5">
            <a:extLst>
              <a:ext uri="{FF2B5EF4-FFF2-40B4-BE49-F238E27FC236}">
                <a16:creationId xmlns:a16="http://schemas.microsoft.com/office/drawing/2014/main" id="{6F208EEA-B4CA-0BF8-B4D1-51104EF4A9E5}"/>
              </a:ext>
            </a:extLst>
          </p:cNvPr>
          <p:cNvGraphicFramePr/>
          <p:nvPr/>
        </p:nvGraphicFramePr>
        <p:xfrm>
          <a:off x="467544" y="1472455"/>
          <a:ext cx="6096000" cy="233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felt 8">
            <a:extLst>
              <a:ext uri="{FF2B5EF4-FFF2-40B4-BE49-F238E27FC236}">
                <a16:creationId xmlns:a16="http://schemas.microsoft.com/office/drawing/2014/main" id="{AEC4FEB5-7905-A7F2-05C8-E42A0CE9CEEC}"/>
              </a:ext>
            </a:extLst>
          </p:cNvPr>
          <p:cNvSpPr txBox="1"/>
          <p:nvPr/>
        </p:nvSpPr>
        <p:spPr>
          <a:xfrm>
            <a:off x="218407" y="3810219"/>
            <a:ext cx="2464340" cy="36812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oAutofit/>
          </a:bodyPr>
          <a:lstStyle/>
          <a:p>
            <a:pPr algn="l"/>
            <a:r>
              <a:rPr lang="da-DK" sz="900" dirty="0">
                <a:latin typeface="Helvetica" pitchFamily="2" charset="0"/>
                <a:cs typeface="Arial"/>
              </a:rPr>
              <a:t>Missede I slides fra statusmailen i uge 44?</a:t>
            </a:r>
          </a:p>
          <a:p>
            <a:pPr algn="l"/>
            <a:r>
              <a:rPr lang="da-DK" sz="900" dirty="0">
                <a:latin typeface="Helvetica" pitchFamily="2" charset="0"/>
                <a:cs typeface="Arial"/>
              </a:rPr>
              <a:t>Se dem </a:t>
            </a:r>
            <a:r>
              <a:rPr lang="da-DK" sz="900" dirty="0">
                <a:latin typeface="Helvetica" pitchFamily="2" charset="0"/>
                <a:cs typeface="Arial"/>
                <a:hlinkClick r:id="rId8"/>
              </a:rPr>
              <a:t>her</a:t>
            </a:r>
            <a:endParaRPr lang="da-DK" sz="900" dirty="0">
              <a:latin typeface="Helvetica" pitchFamily="2" charset="0"/>
              <a:cs typeface="Arial"/>
            </a:endParaRPr>
          </a:p>
        </p:txBody>
      </p:sp>
      <p:sp>
        <p:nvSpPr>
          <p:cNvPr id="11" name="Rektangel: afrundede hjørner 10">
            <a:extLst>
              <a:ext uri="{FF2B5EF4-FFF2-40B4-BE49-F238E27FC236}">
                <a16:creationId xmlns:a16="http://schemas.microsoft.com/office/drawing/2014/main" id="{2DE335C7-674F-8968-EA8C-838CDB37A5B0}"/>
              </a:ext>
            </a:extLst>
          </p:cNvPr>
          <p:cNvSpPr/>
          <p:nvPr/>
        </p:nvSpPr>
        <p:spPr>
          <a:xfrm>
            <a:off x="719847" y="1744493"/>
            <a:ext cx="1238653" cy="350195"/>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cxnSp>
        <p:nvCxnSpPr>
          <p:cNvPr id="13" name="Lige pilforbindelse 12">
            <a:extLst>
              <a:ext uri="{FF2B5EF4-FFF2-40B4-BE49-F238E27FC236}">
                <a16:creationId xmlns:a16="http://schemas.microsoft.com/office/drawing/2014/main" id="{DDD29875-609E-F897-CF95-389D8445C860}"/>
              </a:ext>
            </a:extLst>
          </p:cNvPr>
          <p:cNvCxnSpPr>
            <a:cxnSpLocks/>
          </p:cNvCxnSpPr>
          <p:nvPr/>
        </p:nvCxnSpPr>
        <p:spPr bwMode="auto">
          <a:xfrm>
            <a:off x="1854740" y="2094688"/>
            <a:ext cx="0" cy="1715531"/>
          </a:xfrm>
          <a:prstGeom prst="straightConnector1">
            <a:avLst/>
          </a:prstGeom>
          <a:noFill/>
          <a:ln w="19050" algn="ctr">
            <a:solidFill>
              <a:schemeClr val="tx2"/>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031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a:xfrm>
            <a:off x="4572000" y="1419225"/>
            <a:ext cx="4103688" cy="3168650"/>
          </a:xfrm>
        </p:spPr>
        <p:txBody>
          <a:bodyPr/>
          <a:lstStyle/>
          <a:p>
            <a:r>
              <a:rPr lang="da-DK" dirty="0">
                <a:hlinkClick r:id="rId2" action="ppaction://hlinksldjump"/>
              </a:rPr>
              <a:t>Serviceaftale for Fil-udveksling til godkendelse</a:t>
            </a:r>
            <a:endParaRPr lang="en-US" dirty="0"/>
          </a:p>
          <a:p>
            <a:r>
              <a:rPr lang="da-DK" dirty="0">
                <a:hlinkClick r:id="rId3" action="ppaction://hlinksldjump"/>
              </a:rPr>
              <a:t>Ansøgninger fra </a:t>
            </a:r>
            <a:r>
              <a:rPr lang="da-DK" dirty="0" err="1">
                <a:hlinkClick r:id="rId3" action="ppaction://hlinksldjump"/>
              </a:rPr>
              <a:t>EGs</a:t>
            </a:r>
            <a:r>
              <a:rPr lang="da-DK" dirty="0">
                <a:hlinkClick r:id="rId3" action="ppaction://hlinksldjump"/>
              </a:rPr>
              <a:t> selvbetjeningsløsninger</a:t>
            </a:r>
            <a:endParaRPr lang="da-DK" dirty="0"/>
          </a:p>
          <a:p>
            <a:r>
              <a:rPr lang="en-US" dirty="0">
                <a:hlinkClick r:id="rId4" action="ppaction://hlinksldjump"/>
              </a:rPr>
              <a:t>Ny </a:t>
            </a:r>
            <a:r>
              <a:rPr lang="en-US" dirty="0" err="1">
                <a:hlinkClick r:id="rId4" action="ppaction://hlinksldjump"/>
              </a:rPr>
              <a:t>dato</a:t>
            </a:r>
            <a:r>
              <a:rPr lang="en-US" dirty="0">
                <a:hlinkClick r:id="rId4" action="ppaction://hlinksldjump"/>
              </a:rPr>
              <a:t> for release 5.3</a:t>
            </a:r>
            <a:r>
              <a:rPr lang="en-US" dirty="0"/>
              <a:t> </a:t>
            </a:r>
            <a:r>
              <a:rPr lang="en-US" dirty="0">
                <a:solidFill>
                  <a:schemeClr val="tx1">
                    <a:lumMod val="50000"/>
                    <a:lumOff val="50000"/>
                  </a:schemeClr>
                </a:solidFill>
              </a:rPr>
              <a:t>- (</a:t>
            </a:r>
            <a:r>
              <a:rPr lang="en-US" dirty="0" err="1">
                <a:solidFill>
                  <a:schemeClr val="tx1">
                    <a:lumMod val="50000"/>
                    <a:lumOff val="50000"/>
                  </a:schemeClr>
                </a:solidFill>
              </a:rPr>
              <a:t>også</a:t>
            </a:r>
            <a:r>
              <a:rPr lang="en-US" dirty="0">
                <a:solidFill>
                  <a:schemeClr val="tx1">
                    <a:lumMod val="50000"/>
                    <a:lumOff val="50000"/>
                  </a:schemeClr>
                </a:solidFill>
              </a:rPr>
              <a:t> </a:t>
            </a:r>
            <a:r>
              <a:rPr lang="en-US" dirty="0" err="1">
                <a:solidFill>
                  <a:schemeClr val="tx1">
                    <a:lumMod val="50000"/>
                    <a:lumOff val="50000"/>
                  </a:schemeClr>
                </a:solidFill>
              </a:rPr>
              <a:t>bragt</a:t>
            </a:r>
            <a:r>
              <a:rPr lang="en-US" dirty="0">
                <a:solidFill>
                  <a:schemeClr val="tx1">
                    <a:lumMod val="50000"/>
                    <a:lumOff val="50000"/>
                  </a:schemeClr>
                </a:solidFill>
              </a:rPr>
              <a:t> </a:t>
            </a:r>
            <a:r>
              <a:rPr lang="en-US" dirty="0" err="1">
                <a:solidFill>
                  <a:schemeClr val="tx1">
                    <a:lumMod val="50000"/>
                    <a:lumOff val="50000"/>
                  </a:schemeClr>
                </a:solidFill>
              </a:rPr>
              <a:t>i</a:t>
            </a:r>
            <a:r>
              <a:rPr lang="en-US" dirty="0">
                <a:solidFill>
                  <a:schemeClr val="tx1">
                    <a:lumMod val="50000"/>
                    <a:lumOff val="50000"/>
                  </a:schemeClr>
                </a:solidFill>
              </a:rPr>
              <a:t> </a:t>
            </a:r>
            <a:r>
              <a:rPr lang="en-US" dirty="0" err="1">
                <a:solidFill>
                  <a:schemeClr val="tx1">
                    <a:lumMod val="50000"/>
                    <a:lumOff val="50000"/>
                  </a:schemeClr>
                </a:solidFill>
              </a:rPr>
              <a:t>statusmail</a:t>
            </a:r>
            <a:r>
              <a:rPr lang="en-US" dirty="0">
                <a:solidFill>
                  <a:schemeClr val="tx1">
                    <a:lumMod val="50000"/>
                    <a:lumOff val="50000"/>
                  </a:schemeClr>
                </a:solidFill>
              </a:rPr>
              <a:t> </a:t>
            </a:r>
            <a:r>
              <a:rPr lang="en-US" dirty="0" err="1">
                <a:solidFill>
                  <a:schemeClr val="tx1">
                    <a:lumMod val="50000"/>
                    <a:lumOff val="50000"/>
                  </a:schemeClr>
                </a:solidFill>
              </a:rPr>
              <a:t>uge</a:t>
            </a:r>
            <a:r>
              <a:rPr lang="en-US" dirty="0">
                <a:solidFill>
                  <a:schemeClr val="tx1">
                    <a:lumMod val="50000"/>
                    <a:lumOff val="50000"/>
                  </a:schemeClr>
                </a:solidFill>
              </a:rPr>
              <a:t> 40)</a:t>
            </a:r>
            <a:endParaRPr lang="da-DK" dirty="0">
              <a:solidFill>
                <a:schemeClr val="tx1">
                  <a:lumMod val="50000"/>
                  <a:lumOff val="50000"/>
                </a:schemeClr>
              </a:solidFill>
            </a:endParaRPr>
          </a:p>
          <a:p>
            <a:r>
              <a:rPr lang="da-DK" dirty="0">
                <a:hlinkClick r:id="rId5" action="ppaction://hlinksldjump"/>
              </a:rPr>
              <a:t>Ændringer til flytteprocessen med Release 5.4</a:t>
            </a:r>
            <a:endParaRPr lang="da-DK" dirty="0"/>
          </a:p>
          <a:p>
            <a:r>
              <a:rPr lang="da-DK" dirty="0">
                <a:hlinkClick r:id="rId6" action="ppaction://hlinksldjump"/>
              </a:rPr>
              <a:t>Kort nyt</a:t>
            </a:r>
            <a:endParaRPr lang="da-DK" dirty="0"/>
          </a:p>
          <a:p>
            <a:r>
              <a:rPr lang="da-DK" dirty="0">
                <a:hlinkClick r:id="rId7" action="ppaction://hlinksldjump"/>
              </a:rPr>
              <a:t>Tips</a:t>
            </a:r>
            <a:endParaRPr lang="da-DK" dirty="0"/>
          </a:p>
          <a:p>
            <a:r>
              <a:rPr lang="da-DK" dirty="0">
                <a:hlinkClick r:id="rId8" action="ppaction://hlinksldjump"/>
              </a:rPr>
              <a:t>Kendte fejl</a:t>
            </a:r>
            <a:endParaRPr lang="da-DK" dirty="0"/>
          </a:p>
          <a:p>
            <a:r>
              <a:rPr lang="da-DK" dirty="0">
                <a:hlinkClick r:id="rId9" action="ppaction://hlinksldjump"/>
              </a:rPr>
              <a:t>Status på driften </a:t>
            </a:r>
            <a:endParaRPr lang="da-DK" dirty="0"/>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10" cstate="print">
            <a:extLst>
              <a:ext uri="{28A0092B-C50C-407E-A947-70E740481C1C}">
                <a14:useLocalDpi xmlns:a14="http://schemas.microsoft.com/office/drawing/2010/main"/>
              </a:ext>
            </a:extLst>
          </a:blip>
          <a:srcRect/>
          <a:stretch>
            <a:fillRect/>
          </a:stretch>
        </p:blipFill>
        <p:spPr/>
      </p:pic>
      <p:sp>
        <p:nvSpPr>
          <p:cNvPr id="4" name="Rektangel: afrundede hjørner 3">
            <a:extLst>
              <a:ext uri="{FF2B5EF4-FFF2-40B4-BE49-F238E27FC236}">
                <a16:creationId xmlns:a16="http://schemas.microsoft.com/office/drawing/2014/main" id="{6524D96F-E5E6-CFF9-6C95-A762214FFFB0}"/>
              </a:ext>
            </a:extLst>
          </p:cNvPr>
          <p:cNvSpPr/>
          <p:nvPr/>
        </p:nvSpPr>
        <p:spPr>
          <a:xfrm>
            <a:off x="4572000" y="546560"/>
            <a:ext cx="1827658" cy="615661"/>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dirty="0">
                <a:solidFill>
                  <a:schemeClr val="tx1"/>
                </a:solidFill>
                <a:latin typeface="Arial"/>
                <a:cs typeface="Arial"/>
              </a:rPr>
              <a:t>Du kan klikke på dagsordenpunkterne!</a:t>
            </a:r>
          </a:p>
        </p:txBody>
      </p:sp>
    </p:spTree>
    <p:extLst>
      <p:ext uri="{BB962C8B-B14F-4D97-AF65-F5344CB8AC3E}">
        <p14:creationId xmlns:p14="http://schemas.microsoft.com/office/powerpoint/2010/main" val="138034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en-US" dirty="0" err="1"/>
              <a:t>Serviceaftale</a:t>
            </a:r>
            <a:r>
              <a:rPr lang="en-US" dirty="0"/>
              <a:t> for Fil-</a:t>
            </a:r>
            <a:r>
              <a:rPr lang="en-US" dirty="0" err="1"/>
              <a:t>udveksling</a:t>
            </a:r>
            <a:r>
              <a:rPr lang="en-US" dirty="0"/>
              <a:t> </a:t>
            </a:r>
            <a:r>
              <a:rPr lang="en-US" dirty="0" err="1"/>
              <a:t>til</a:t>
            </a:r>
            <a:r>
              <a:rPr lang="en-US" dirty="0"/>
              <a:t> </a:t>
            </a:r>
            <a:r>
              <a:rPr lang="en-US" dirty="0" err="1"/>
              <a:t>godkendelse</a:t>
            </a:r>
            <a:endParaRPr lang="en-US" dirty="0"/>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18449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Serviceaftale sendes til jeres godkendelse</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Da KP i maj 2023 (Release 3.0) integrerede til ”Fordelingskomponenten”, blev det muligt for KP at modtage ansøgninger fra selvbetjeningsløsninger. </a:t>
            </a:r>
          </a:p>
          <a:p>
            <a:r>
              <a:rPr lang="da-DK" dirty="0"/>
              <a:t>Som tidligere meldt ud er </a:t>
            </a:r>
            <a:r>
              <a:rPr lang="da-DK" dirty="0" err="1"/>
              <a:t>EGs</a:t>
            </a:r>
            <a:r>
              <a:rPr lang="da-DK" dirty="0"/>
              <a:t> selvbetjeningsløsninger (EG selvbetjening og </a:t>
            </a:r>
            <a:r>
              <a:rPr lang="da-DK" dirty="0" err="1"/>
              <a:t>Borgeronline</a:t>
            </a:r>
            <a:r>
              <a:rPr lang="da-DK" dirty="0"/>
              <a:t>) nu lige på trapperne med en integration til ”Fordelingskomponenten”.</a:t>
            </a:r>
          </a:p>
          <a:p>
            <a:r>
              <a:rPr lang="da-DK" u="sng" dirty="0"/>
              <a:t>For at ”lægge skinnerne” </a:t>
            </a:r>
            <a:r>
              <a:rPr lang="da-DK" dirty="0"/>
              <a:t>til, at I kan tilkøbe og ibrugtage </a:t>
            </a:r>
            <a:r>
              <a:rPr lang="da-DK" dirty="0" err="1"/>
              <a:t>EGs</a:t>
            </a:r>
            <a:r>
              <a:rPr lang="da-DK" dirty="0"/>
              <a:t> integration, eller en anden leverandørs, som senere måtte implementere integrationen, </a:t>
            </a:r>
            <a:r>
              <a:rPr lang="da-DK" u="sng" dirty="0"/>
              <a:t>skal I godkende en serviceaftale med Netcompany som </a:t>
            </a:r>
            <a:r>
              <a:rPr lang="da-DK" i="1" u="sng" dirty="0"/>
              <a:t>modtager</a:t>
            </a:r>
            <a:r>
              <a:rPr lang="da-DK" u="sng" dirty="0"/>
              <a:t> af filerne</a:t>
            </a:r>
            <a:r>
              <a:rPr lang="da-DK" dirty="0"/>
              <a:t>.</a:t>
            </a:r>
          </a:p>
          <a:p>
            <a:r>
              <a:rPr lang="da-DK" dirty="0"/>
              <a:t>Netcompany udsender derfor serviceaftalen ”SF1415 – </a:t>
            </a:r>
            <a:r>
              <a:rPr lang="da-DK" dirty="0" err="1"/>
              <a:t>FilHent</a:t>
            </a:r>
            <a:r>
              <a:rPr lang="da-DK" dirty="0"/>
              <a:t> – v1 SP1234, 2345, 3456, 4567 og Anmodning - KP PROD” i perioden 4-6. november. Ved udsendelse af serviceaftalen referer Netcompany til denne statusmail, så aftaleadministrator er opmærksom på konteksten for serviceaftalen.</a:t>
            </a:r>
            <a:endParaRPr lang="da-DK" b="1" u="sng" dirty="0"/>
          </a:p>
          <a:p>
            <a:r>
              <a:rPr lang="da-DK" dirty="0"/>
              <a:t>Hvis I skal benytte muligheden for at modtage ansøgninger i KP, skal I ligeledes godkende en serviceaftale med jeres selvbetjeningsleverandør som </a:t>
            </a:r>
            <a:r>
              <a:rPr lang="da-DK" i="1" dirty="0"/>
              <a:t>afsender</a:t>
            </a:r>
            <a:r>
              <a:rPr lang="da-DK" dirty="0"/>
              <a:t>, men dette håndteres i dialog med jeres leverandør, og er pt. beskrevet i KLIK-opgaven ”Auto 15” i relation til </a:t>
            </a:r>
            <a:r>
              <a:rPr lang="da-DK" dirty="0" err="1"/>
              <a:t>EGs</a:t>
            </a:r>
            <a:r>
              <a:rPr lang="da-DK" dirty="0"/>
              <a:t> to selvbetjeningsløsninger.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a:xfrm>
            <a:off x="468313" y="339726"/>
            <a:ext cx="4350121" cy="153142"/>
          </a:xfrm>
        </p:spPr>
        <p:txBody>
          <a:bodyPr/>
          <a:lstStyle/>
          <a:p>
            <a:r>
              <a:rPr lang="en-US" dirty="0" err="1"/>
              <a:t>Serviceaftale</a:t>
            </a:r>
            <a:r>
              <a:rPr lang="en-US" dirty="0"/>
              <a:t> for Fil-</a:t>
            </a:r>
            <a:r>
              <a:rPr lang="en-US" dirty="0" err="1"/>
              <a:t>udveksling</a:t>
            </a:r>
            <a:r>
              <a:rPr lang="en-US" dirty="0"/>
              <a:t> </a:t>
            </a:r>
            <a:r>
              <a:rPr lang="en-US" dirty="0" err="1"/>
              <a:t>til</a:t>
            </a:r>
            <a:r>
              <a:rPr lang="en-US" dirty="0"/>
              <a:t> </a:t>
            </a:r>
            <a:r>
              <a:rPr lang="en-US" dirty="0" err="1"/>
              <a:t>godkendelse</a:t>
            </a:r>
            <a:endParaRPr lang="da-DK" dirty="0"/>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657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Ansøgninger fra </a:t>
            </a:r>
            <a:r>
              <a:rPr lang="da-DK" dirty="0" err="1"/>
              <a:t>EGs</a:t>
            </a:r>
            <a:r>
              <a:rPr lang="da-DK" dirty="0"/>
              <a:t> selvbetjeningsløsninger</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
        <p:nvSpPr>
          <p:cNvPr id="4" name="Tekstfelt 3">
            <a:extLst>
              <a:ext uri="{FF2B5EF4-FFF2-40B4-BE49-F238E27FC236}">
                <a16:creationId xmlns:a16="http://schemas.microsoft.com/office/drawing/2014/main" id="{59228394-1283-093E-212E-80D39B034EBA}"/>
              </a:ext>
            </a:extLst>
          </p:cNvPr>
          <p:cNvSpPr txBox="1"/>
          <p:nvPr/>
        </p:nvSpPr>
        <p:spPr>
          <a:xfrm>
            <a:off x="2407350" y="3064051"/>
            <a:ext cx="4329297" cy="792088"/>
          </a:xfrm>
          <a:prstGeom prst="rect">
            <a:avLst/>
          </a:prstGeom>
          <a:ln/>
        </p:spPr>
        <p:style>
          <a:lnRef idx="2">
            <a:schemeClr val="accent5"/>
          </a:lnRef>
          <a:fillRef idx="1">
            <a:schemeClr val="lt1"/>
          </a:fillRef>
          <a:effectRef idx="0">
            <a:schemeClr val="accent5"/>
          </a:effectRef>
          <a:fontRef idx="minor">
            <a:schemeClr val="dk1"/>
          </a:fontRef>
        </p:style>
        <p:txBody>
          <a:bodyPr wrap="square" rtlCol="0">
            <a:noAutofit/>
          </a:bodyPr>
          <a:lstStyle/>
          <a:p>
            <a:pPr algn="ctr"/>
            <a:r>
              <a:rPr lang="da-DK" sz="1400" dirty="0">
                <a:latin typeface="Helvetica" pitchFamily="2" charset="0"/>
                <a:cs typeface="Arial"/>
              </a:rPr>
              <a:t>Benytter I ikke en af </a:t>
            </a:r>
            <a:r>
              <a:rPr lang="da-DK" sz="1400" dirty="0" err="1">
                <a:latin typeface="Helvetica" pitchFamily="2" charset="0"/>
                <a:cs typeface="Arial"/>
              </a:rPr>
              <a:t>EGs</a:t>
            </a:r>
            <a:r>
              <a:rPr lang="da-DK" sz="1400" dirty="0">
                <a:latin typeface="Helvetica" pitchFamily="2" charset="0"/>
                <a:cs typeface="Arial"/>
              </a:rPr>
              <a:t> selvbetjeningsløsninger (EG selvbetjening eller </a:t>
            </a:r>
            <a:r>
              <a:rPr lang="da-DK" sz="1400" dirty="0" err="1">
                <a:latin typeface="Helvetica" pitchFamily="2" charset="0"/>
                <a:cs typeface="Arial"/>
              </a:rPr>
              <a:t>Borgeronline</a:t>
            </a:r>
            <a:r>
              <a:rPr lang="da-DK" sz="1400" dirty="0">
                <a:latin typeface="Helvetica" pitchFamily="2" charset="0"/>
                <a:cs typeface="Arial"/>
              </a:rPr>
              <a:t>), kan du springe over disse slides.</a:t>
            </a:r>
          </a:p>
        </p:txBody>
      </p:sp>
    </p:spTree>
    <p:extLst>
      <p:ext uri="{BB962C8B-B14F-4D97-AF65-F5344CB8AC3E}">
        <p14:creationId xmlns:p14="http://schemas.microsoft.com/office/powerpoint/2010/main" val="124278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EG er næsten færdige med integration til KP</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sz="1200" dirty="0"/>
              <a:t>Som meldt ud i nyhedsmail fra KOMBIT d. 15.10 bliver det fra medio november muligt at modtage ansøgninger i KP fra </a:t>
            </a:r>
            <a:r>
              <a:rPr lang="da-DK" sz="1200" dirty="0" err="1"/>
              <a:t>EGs</a:t>
            </a:r>
            <a:r>
              <a:rPr lang="da-DK" sz="1200" dirty="0"/>
              <a:t> selvbetjeningsløsninger (EG Selvbetjening og </a:t>
            </a:r>
            <a:r>
              <a:rPr lang="da-DK" sz="1200" dirty="0" err="1"/>
              <a:t>Borgeronline</a:t>
            </a:r>
            <a:r>
              <a:rPr lang="da-DK" sz="1200" dirty="0"/>
              <a:t>). </a:t>
            </a:r>
          </a:p>
          <a:p>
            <a:r>
              <a:rPr lang="da-DK" sz="1200" dirty="0"/>
              <a:t>D. 25.10 har vi udgivet 2 KLIK-opgaver til jer: </a:t>
            </a:r>
          </a:p>
          <a:p>
            <a:pPr marL="171450" indent="-171450">
              <a:buFont typeface="Arial" panose="020B0604020202020204" pitchFamily="34" charset="0"/>
              <a:buChar char="•"/>
            </a:pPr>
            <a:r>
              <a:rPr lang="da-DK" sz="1200" dirty="0"/>
              <a:t>”Auto 15”: Her skal I tage stilling til, om I ønsker at tilkøbe integrationen af EG. Hvis I ønsker dette, skal I kontakte EG for yderligere informationer og bl.a. aftale idriftsættelsestidspunkt. </a:t>
            </a:r>
          </a:p>
          <a:p>
            <a:pPr marL="171450" indent="-171450">
              <a:buFont typeface="Arial" panose="020B0604020202020204" pitchFamily="34" charset="0"/>
              <a:buChar char="•"/>
            </a:pPr>
            <a:r>
              <a:rPr lang="da-DK" sz="1200" dirty="0"/>
              <a:t>”Auto 16”: Hvis I tilkøber integrationen, vil denne opgave vejlede jer ift. godkendelse af serviceaftaler fra EG og efterfølgende aktivering af fil-ruter, som automatisk oprettes efter godkendelse. </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Ansøgninger fra </a:t>
            </a:r>
            <a:r>
              <a:rPr lang="da-DK" dirty="0" err="1"/>
              <a:t>EGs</a:t>
            </a:r>
            <a:r>
              <a:rPr lang="da-DK" dirty="0"/>
              <a:t> selvbetjeningsløsninger</a:t>
            </a:r>
          </a:p>
        </p:txBody>
      </p:sp>
      <p:pic>
        <p:nvPicPr>
          <p:cNvPr id="10" name="Pladsholder til billede 9" descr="Et billede, der indeholder person, Ansigt, tøj, sweater&#10;&#10;Automatisk genereret beskrivelse">
            <a:extLst>
              <a:ext uri="{FF2B5EF4-FFF2-40B4-BE49-F238E27FC236}">
                <a16:creationId xmlns:a16="http://schemas.microsoft.com/office/drawing/2014/main" id="{02EB9960-7E15-ADC8-3501-F20C6708143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5357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23C-1057-E42B-F481-192094B77987}"/>
              </a:ext>
            </a:extLst>
          </p:cNvPr>
          <p:cNvSpPr>
            <a:spLocks noGrp="1"/>
          </p:cNvSpPr>
          <p:nvPr>
            <p:ph type="title"/>
          </p:nvPr>
        </p:nvSpPr>
        <p:spPr/>
        <p:txBody>
          <a:bodyPr/>
          <a:lstStyle/>
          <a:p>
            <a:r>
              <a:rPr lang="da-DK" dirty="0"/>
              <a:t>Hvilke selvbetjeningsløsninger?</a:t>
            </a:r>
          </a:p>
        </p:txBody>
      </p:sp>
      <p:sp>
        <p:nvSpPr>
          <p:cNvPr id="3" name="Pladsholder til tekst 2">
            <a:extLst>
              <a:ext uri="{FF2B5EF4-FFF2-40B4-BE49-F238E27FC236}">
                <a16:creationId xmlns:a16="http://schemas.microsoft.com/office/drawing/2014/main" id="{F5355F0B-17DF-792B-D3DF-FABDE0644EE5}"/>
              </a:ext>
            </a:extLst>
          </p:cNvPr>
          <p:cNvSpPr>
            <a:spLocks noGrp="1"/>
          </p:cNvSpPr>
          <p:nvPr>
            <p:ph type="body" sz="quarter" idx="10"/>
          </p:nvPr>
        </p:nvSpPr>
        <p:spPr/>
        <p:txBody>
          <a:bodyPr/>
          <a:lstStyle/>
          <a:p>
            <a:r>
              <a:rPr lang="da-DK" dirty="0"/>
              <a:t>Som det fremgår af ”Auto 15”, er det de følgende 5 selvbetjeningsløsninger, der vil blive understøttet:</a:t>
            </a:r>
          </a:p>
          <a:p>
            <a:pPr marL="171450" indent="-171450">
              <a:buFont typeface="Arial" panose="020B0604020202020204" pitchFamily="34" charset="0"/>
              <a:buChar char="•"/>
            </a:pPr>
            <a:r>
              <a:rPr lang="da-DK" dirty="0"/>
              <a:t>SP 241 Ansøgning om helbredstillæg (Helbredskort)</a:t>
            </a:r>
          </a:p>
          <a:p>
            <a:pPr marL="171450" indent="-171450">
              <a:buFont typeface="Arial" panose="020B0604020202020204" pitchFamily="34" charset="0"/>
              <a:buChar char="•"/>
            </a:pPr>
            <a:r>
              <a:rPr lang="da-DK" dirty="0"/>
              <a:t>SP 242 Ansøgning om Udvidet helbredstillæg</a:t>
            </a:r>
          </a:p>
          <a:p>
            <a:pPr marL="423450" lvl="2" indent="-171450">
              <a:buFont typeface="Arial" panose="020B0604020202020204" pitchFamily="34" charset="0"/>
              <a:buChar char="•"/>
            </a:pPr>
            <a:r>
              <a:rPr lang="da-DK" dirty="0"/>
              <a:t>Briller</a:t>
            </a:r>
          </a:p>
          <a:p>
            <a:pPr marL="423450" lvl="2" indent="-171450">
              <a:buFont typeface="Arial" panose="020B0604020202020204" pitchFamily="34" charset="0"/>
              <a:buChar char="•"/>
            </a:pPr>
            <a:r>
              <a:rPr lang="da-DK" dirty="0" err="1"/>
              <a:t>Fodbehandling</a:t>
            </a:r>
            <a:endParaRPr lang="da-DK" dirty="0"/>
          </a:p>
          <a:p>
            <a:pPr marL="423450" lvl="2" indent="-171450">
              <a:buFont typeface="Arial" panose="020B0604020202020204" pitchFamily="34" charset="0"/>
              <a:buChar char="•"/>
            </a:pPr>
            <a:r>
              <a:rPr lang="da-DK" dirty="0"/>
              <a:t>Tandproteser</a:t>
            </a:r>
          </a:p>
          <a:p>
            <a:pPr marL="171450" indent="-171450">
              <a:buFont typeface="Arial" panose="020B0604020202020204" pitchFamily="34" charset="0"/>
              <a:buChar char="•"/>
            </a:pPr>
            <a:r>
              <a:rPr lang="da-DK" dirty="0"/>
              <a:t>SP 501 Ansøgning om Personligt tillæg</a:t>
            </a:r>
          </a:p>
          <a:p>
            <a:pPr marL="171450" indent="-171450">
              <a:buFont typeface="Arial" panose="020B0604020202020204" pitchFamily="34" charset="0"/>
              <a:buChar char="•"/>
            </a:pPr>
            <a:r>
              <a:rPr lang="da-DK" dirty="0"/>
              <a:t>SP 246 Specificeret overslag fra optiker-øjenlæge</a:t>
            </a:r>
          </a:p>
          <a:p>
            <a:pPr marL="171450" indent="-171450">
              <a:buFont typeface="Arial" panose="020B0604020202020204" pitchFamily="34" charset="0"/>
              <a:buChar char="•"/>
            </a:pPr>
            <a:r>
              <a:rPr lang="da-DK" dirty="0"/>
              <a:t>Anmodning om refusion i forbindelse med udgifter til behandling</a:t>
            </a:r>
          </a:p>
          <a:p>
            <a:r>
              <a:rPr lang="da-DK" dirty="0"/>
              <a:t>Ovenstående er udvalgt og prioriteret sammen med kommuner bl.a. ud fra antallet af ansøgninger, der sendes via løsningerne.</a:t>
            </a:r>
          </a:p>
          <a:p>
            <a:r>
              <a:rPr lang="da-DK" dirty="0"/>
              <a:t>Vi er opmærksomme på, at der eksisterer flere selvbetjeningsløsninger end de 5, og vi har et ændringsforslag på, at der også laves integration til disse. </a:t>
            </a:r>
          </a:p>
        </p:txBody>
      </p:sp>
      <p:sp>
        <p:nvSpPr>
          <p:cNvPr id="4" name="Pladsholder til tekst 3">
            <a:extLst>
              <a:ext uri="{FF2B5EF4-FFF2-40B4-BE49-F238E27FC236}">
                <a16:creationId xmlns:a16="http://schemas.microsoft.com/office/drawing/2014/main" id="{AA0BEB84-747C-FB0B-C903-03C989D8FBAD}"/>
              </a:ext>
            </a:extLst>
          </p:cNvPr>
          <p:cNvSpPr>
            <a:spLocks noGrp="1"/>
          </p:cNvSpPr>
          <p:nvPr>
            <p:ph type="body" sz="quarter" idx="11"/>
          </p:nvPr>
        </p:nvSpPr>
        <p:spPr/>
        <p:txBody>
          <a:bodyPr/>
          <a:lstStyle/>
          <a:p>
            <a:r>
              <a:rPr lang="da-DK" dirty="0"/>
              <a:t>Ansøgninger fra </a:t>
            </a:r>
            <a:r>
              <a:rPr lang="da-DK" dirty="0" err="1"/>
              <a:t>EGs</a:t>
            </a:r>
            <a:r>
              <a:rPr lang="da-DK" dirty="0"/>
              <a:t> selvbetjeningsløsninger</a:t>
            </a:r>
          </a:p>
        </p:txBody>
      </p:sp>
      <p:pic>
        <p:nvPicPr>
          <p:cNvPr id="8" name="Pladsholder til billede 7" descr="Et billede, der indeholder tekst, maleri, grafisk design, bog&#10;&#10;Automatisk genereret beskrivelse">
            <a:extLst>
              <a:ext uri="{FF2B5EF4-FFF2-40B4-BE49-F238E27FC236}">
                <a16:creationId xmlns:a16="http://schemas.microsoft.com/office/drawing/2014/main" id="{17F91314-CF61-0518-8CA5-C0580F13D53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0230873"/>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TaxCatchAll xmlns="1ad18e57-1846-4ffb-a171-01e80b4d2f32">
      <Value>1583</Value>
      <Value>1683</Value>
    </TaxCatchAll>
    <Flyt_x0020_til_x0020_arkiv xmlns="1ad18e57-1846-4ffb-a171-01e80b4d2f32">false</Flyt_x0020_til_x0020_arkiv>
    <_dlc_DocId xmlns="1ad18e57-1846-4ffb-a171-01e80b4d2f32">KUSWZMNXHWK5-430500394-45692</_dlc_DocId>
    <_dlc_DocIdUrl xmlns="1ad18e57-1846-4ffb-a171-01e80b4d2f32">
      <Url>https://share-it.kombit.dk/P0136/_layouts/15/DocIdRedir.aspx?ID=KUSWZMNXHWK5-430500394-45692</Url>
      <Description>KUSWZMNXHWK5-430500394-45692</Description>
    </_dlc_DocIdUrl>
    <Produkt xmlns="E40D5550-2BEE-4B41-86B5-6DCF3B4E7C1C" xsi:nil="true"/>
    <Arbejdspakke xmlns="E40D5550-2BEE-4B41-86B5-6DCF3B4E7C1C">90</Arbejdspakke>
    <dbbd091c3665496983deaf2c1e5421e8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bb619a9a-a82c-4f9e-a1df-bd5417f80ab4</TermId>
        </TermInfo>
      </Terms>
    </dbbd091c3665496983deaf2c1e5421e8>
    <c451ce8205554d0399649e204cacaaa8 xmlns="1ad18e57-1846-4ffb-a171-01e80b4d2f32">
      <Terms xmlns="http://schemas.microsoft.com/office/infopath/2007/PartnerControls"/>
    </c451ce8205554d0399649e204cacaaa8>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Leverancedokument (PowerPoint)" ma:contentTypeID="0x0101002046B6C8D193AC4A8CC7ECD2839F9CBB030052FB99C9682EF04AA508B35927042B26" ma:contentTypeVersion="19" ma:contentTypeDescription="" ma:contentTypeScope="" ma:versionID="83b5c8978166d16ee5657493625c2889">
  <xsd:schema xmlns:xsd="http://www.w3.org/2001/XMLSchema" xmlns:xs="http://www.w3.org/2001/XMLSchema" xmlns:p="http://schemas.microsoft.com/office/2006/metadata/properties" xmlns:ns3="1ad18e57-1846-4ffb-a171-01e80b4d2f32" xmlns:ns4="E40D5550-2BEE-4B41-86B5-6DCF3B4E7C1C" targetNamespace="http://schemas.microsoft.com/office/2006/metadata/properties" ma:root="true" ma:fieldsID="4ede5a408bbe8df2d5868a2766db3670" ns3:_="" ns4:_="">
    <xsd:import namespace="1ad18e57-1846-4ffb-a171-01e80b4d2f32"/>
    <xsd:import namespace="E40D5550-2BEE-4B41-86B5-6DCF3B4E7C1C"/>
    <xsd:element name="properties">
      <xsd:complexType>
        <xsd:sequence>
          <xsd:element name="documentManagement">
            <xsd:complexType>
              <xsd:all>
                <xsd:element ref="ns3:dbbd091c3665496983deaf2c1e5421e8" minOccurs="0"/>
                <xsd:element ref="ns3:TaxCatchAll" minOccurs="0"/>
                <xsd:element ref="ns3:TaxCatchAllLabel" minOccurs="0"/>
                <xsd:element ref="ns3:c451ce8205554d0399649e204cacaaa8" minOccurs="0"/>
                <xsd:element ref="ns3:m58fa08f697546ad9c9c3d2382b429ae" minOccurs="0"/>
                <xsd:element ref="ns3:Flyt_x0020_til_x0020_arkiv" minOccurs="0"/>
                <xsd:element ref="ns4:Arbejdspakke" minOccurs="0"/>
                <xsd:element ref="ns4:Produk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dbbd091c3665496983deaf2c1e5421e8" ma:index="9" ma:taxonomy="true" ma:internalName="dbbd091c3665496983deaf2c1e5421e8" ma:taxonomyFieldName="Leverancetype" ma:displayName="Leverancetype" ma:indexed="true" ma:default="" ma:fieldId="{dbbd091c-3665-4969-83de-af2c1e5421e8}" ma:sspId="efb1083d-7045-4fd7-9409-417f0f74db49" ma:termSetId="2de6e197-0de2-4682-8bfd-dca26349656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c451ce8205554d0399649e204cacaaa8" ma:index="13" nillable="true" ma:taxonomy="true" ma:internalName="c451ce8205554d0399649e204cacaaa8" ma:taxonomyFieldName="Leveranceemne" ma:displayName="Leveranceemne" ma:default="" ma:fieldId="{c451ce82-0555-4d03-9964-9e204cacaaa8}" ma:sspId="efb1083d-7045-4fd7-9409-417f0f74db49" ma:termSetId="6743bab4-90ff-47fd-be26-c308944563ee" ma:anchorId="00000000-0000-0000-0000-000000000000" ma:open="false" ma:isKeyword="false">
      <xsd:complexType>
        <xsd:sequence>
          <xsd:element ref="pc:Terms" minOccurs="0" maxOccurs="1"/>
        </xsd:sequence>
      </xsd:complex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dexed="true" ma:internalName="Flyt_x0020_til_x0020_arkiv">
      <xsd:simpleType>
        <xsd:restriction base="dms:Boolean"/>
      </xsd:simpleType>
    </xsd:element>
    <xsd:element name="_dlc_DocId" ma:index="20" nillable="true" ma:displayName="Værdi for dokument-id" ma:description="Værdien af det dokument-id, der er tildelt dette element." ma:internalName="_dlc_DocId" ma:readOnly="true">
      <xsd:simpleType>
        <xsd:restriction base="dms:Text"/>
      </xsd:simpleType>
    </xsd:element>
    <xsd:element name="_dlc_DocIdUrl" ma:index="21"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40D5550-2BEE-4B41-86B5-6DCF3B4E7C1C" elementFormDefault="qualified">
    <xsd:import namespace="http://schemas.microsoft.com/office/2006/documentManagement/types"/>
    <xsd:import namespace="http://schemas.microsoft.com/office/infopath/2007/PartnerControls"/>
    <xsd:element name="Arbejdspakke" ma:index="18" nillable="true" ma:displayName="Arbejdspakke" ma:indexed="true" ma:list="{E9F85BCF-B6E3-41A6-A315-61412F09A3B0}" ma:internalName="Arbejdspakke" ma:showField="Arbejdspakke_x0020_titel">
      <xsd:simpleType>
        <xsd:restriction base="dms:Lookup"/>
      </xsd:simpleType>
    </xsd:element>
    <xsd:element name="Produkt" ma:index="19"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7040D-9265-4950-BB84-EA3CACF30F56}">
  <ds:schemaRefs>
    <ds:schemaRef ds:uri="http://schemas.microsoft.com/office/infopath/2007/PartnerControl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1ad18e57-1846-4ffb-a171-01e80b4d2f32"/>
    <ds:schemaRef ds:uri="E40D5550-2BEE-4B41-86B5-6DCF3B4E7C1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3.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4.xml><?xml version="1.0" encoding="utf-8"?>
<ds:datastoreItem xmlns:ds="http://schemas.openxmlformats.org/officeDocument/2006/customXml" ds:itemID="{BBA84181-2FF0-4EF1-8D29-D3D6EAAB35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E40D5550-2BEE-4B41-86B5-6DCF3B4E7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9109</TotalTime>
  <Words>1969</Words>
  <Application>Microsoft Office PowerPoint</Application>
  <PresentationFormat>Skærmshow (16:9)</PresentationFormat>
  <Paragraphs>168</Paragraphs>
  <Slides>28</Slides>
  <Notes>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28</vt:i4>
      </vt:variant>
    </vt:vector>
  </HeadingPairs>
  <TitlesOfParts>
    <vt:vector size="38" baseType="lpstr">
      <vt:lpstr>Aptos</vt:lpstr>
      <vt:lpstr>Arial</vt:lpstr>
      <vt:lpstr>Calibri</vt:lpstr>
      <vt:lpstr>CambriaMath</vt:lpstr>
      <vt:lpstr>Helvetica</vt:lpstr>
      <vt:lpstr>Neue Haas Grotesk Text Pro</vt:lpstr>
      <vt:lpstr>Normal systemskrift</vt:lpstr>
      <vt:lpstr>Source Sans Pro Light</vt:lpstr>
      <vt:lpstr>Wingdings</vt:lpstr>
      <vt:lpstr>Default Theme</vt:lpstr>
      <vt:lpstr>Statusmail Uge 44 - 2024</vt:lpstr>
      <vt:lpstr>KOMBITs KP-team</vt:lpstr>
      <vt:lpstr>Overblik over aktiviteter i 2024</vt:lpstr>
      <vt:lpstr>Dagsorden</vt:lpstr>
      <vt:lpstr>Serviceaftale for Fil-udveksling til godkendelse</vt:lpstr>
      <vt:lpstr>Serviceaftale sendes til jeres godkendelse</vt:lpstr>
      <vt:lpstr>Ansøgninger fra EGs selvbetjeningsløsninger</vt:lpstr>
      <vt:lpstr>EG er næsten færdige med integration til KP</vt:lpstr>
      <vt:lpstr>Hvilke selvbetjeningsløsninger?</vt:lpstr>
      <vt:lpstr>Ny dato for release 5.3</vt:lpstr>
      <vt:lpstr>Test og idriftsættelse af EGs selvbetjeningsløsning</vt:lpstr>
      <vt:lpstr>Release og KLIK-opgaver KP release 5.3 – 31.01 2025</vt:lpstr>
      <vt:lpstr>Ny funktionalitet</vt:lpstr>
      <vt:lpstr>KLIK-opgaver</vt:lpstr>
      <vt:lpstr>Ændringer til flytteprocessen med Release 5.4</vt:lpstr>
      <vt:lpstr>Flytteprocesserne ændres til april 2025</vt:lpstr>
      <vt:lpstr>Kort nyt</vt:lpstr>
      <vt:lpstr>Opdeling af ydelsesnumre Fysioterapi og Psykolog</vt:lpstr>
      <vt:lpstr>Dialogmøde om skattedata i SAPA (1 af 3)</vt:lpstr>
      <vt:lpstr>Dialogmøde om skattedata i SAPA (2 af 3)</vt:lpstr>
      <vt:lpstr>Dialogmøde om skattedata i SAPA (3 af 3)</vt:lpstr>
      <vt:lpstr>Tips</vt:lpstr>
      <vt:lpstr>Sådan sender du manglerbrev frem for agterskrivelse</vt:lpstr>
      <vt:lpstr>Kendte fejl</vt:lpstr>
      <vt:lpstr>Post til hjemløse borgere</vt:lpstr>
      <vt:lpstr>Status på driften</vt:lpstr>
      <vt:lpstr>Henvendelser og godkendte fejl</vt:lpstr>
      <vt:lpstr>Supportsager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16</cp:revision>
  <dcterms:created xsi:type="dcterms:W3CDTF">2023-05-04T10:03:14Z</dcterms:created>
  <dcterms:modified xsi:type="dcterms:W3CDTF">2024-10-30T12:27:36Z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0x0101002046B6C8D193AC4A8CC7ECD2839F9CBB030052FB99C9682EF04AA508B35927042B26</vt:lpwstr>
  </property>
  <property fmtid="{D5CDD505-2E9C-101B-9397-08002B2CF9AE}" pid="3" name="_dlc_DocIdItemGuid">
    <vt:lpwstr>45e6f7fb-da33-4c5d-b7c5-b0707be16105</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y fmtid="{D5CDD505-2E9C-101B-9397-08002B2CF9AE}" pid="6" name="Leverancetype">
    <vt:lpwstr>1583;#Præsentation|bb619a9a-a82c-4f9e-a1df-bd5417f80ab4</vt:lpwstr>
  </property>
  <property fmtid="{D5CDD505-2E9C-101B-9397-08002B2CF9AE}" pid="7" name="Leveranceemne">
    <vt:lpwstr/>
  </property>
</Properties>
</file>